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00" r:id="rId3"/>
    <p:sldId id="301" r:id="rId4"/>
    <p:sldId id="270" r:id="rId5"/>
    <p:sldId id="304" r:id="rId6"/>
    <p:sldId id="309" r:id="rId7"/>
    <p:sldId id="310" r:id="rId8"/>
    <p:sldId id="308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87" autoAdjust="0"/>
    <p:restoredTop sz="94671" autoAdjust="0"/>
  </p:normalViewPr>
  <p:slideViewPr>
    <p:cSldViewPr>
      <p:cViewPr>
        <p:scale>
          <a:sx n="90" d="100"/>
          <a:sy n="90" d="100"/>
        </p:scale>
        <p:origin x="-166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7879" y="6475413"/>
            <a:ext cx="19460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802.11-12/1102r1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SIG Field Ordering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2012-09-17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032509713"/>
              </p:ext>
            </p:extLst>
          </p:nvPr>
        </p:nvGraphicFramePr>
        <p:xfrm>
          <a:off x="1066800" y="2514600"/>
          <a:ext cx="7096125" cy="4038600"/>
        </p:xfrm>
        <a:graphic>
          <a:graphicData uri="http://schemas.openxmlformats.org/presentationml/2006/ole">
            <p:oleObj spid="_x0000_s1194" name="Document" r:id="rId4" imgW="9096480" imgH="518020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58931155"/>
              </p:ext>
            </p:extLst>
          </p:nvPr>
        </p:nvGraphicFramePr>
        <p:xfrm>
          <a:off x="1000125" y="1143000"/>
          <a:ext cx="7048500" cy="5000625"/>
        </p:xfrm>
        <a:graphic>
          <a:graphicData uri="http://schemas.openxmlformats.org/presentationml/2006/ole">
            <p:oleObj spid="_x0000_s5129" name="Document" r:id="rId3" imgW="9267603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22722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68375" y="1371600"/>
          <a:ext cx="6615113" cy="4746625"/>
        </p:xfrm>
        <a:graphic>
          <a:graphicData uri="http://schemas.openxmlformats.org/presentationml/2006/ole">
            <p:oleObj spid="_x0000_s4105" name="Document" r:id="rId3" imgW="9362871" imgH="6574911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2170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657225"/>
            <a:ext cx="7772400" cy="6096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endParaRPr lang="en-US" sz="1400" dirty="0" smtClean="0"/>
          </a:p>
          <a:p>
            <a:r>
              <a:rPr lang="en-US" sz="1800" dirty="0" smtClean="0"/>
              <a:t>The current spec-frame work document specifies the SIG field contents for the following</a:t>
            </a:r>
          </a:p>
          <a:p>
            <a:pPr lvl="1"/>
            <a:r>
              <a:rPr lang="en-US" sz="1600" dirty="0" smtClean="0"/>
              <a:t>SIG field contents for 2MHz and up which has 3 cases</a:t>
            </a:r>
          </a:p>
          <a:p>
            <a:pPr lvl="2"/>
            <a:r>
              <a:rPr lang="en-US" sz="1400" dirty="0" smtClean="0"/>
              <a:t>Short preamble</a:t>
            </a:r>
          </a:p>
          <a:p>
            <a:pPr lvl="2"/>
            <a:r>
              <a:rPr lang="en-US" sz="1400" dirty="0" smtClean="0"/>
              <a:t>Long preamble SU </a:t>
            </a:r>
          </a:p>
          <a:p>
            <a:pPr lvl="2"/>
            <a:r>
              <a:rPr lang="en-US" sz="1400" dirty="0" smtClean="0"/>
              <a:t>Long preamble MU </a:t>
            </a:r>
          </a:p>
          <a:p>
            <a:pPr lvl="1"/>
            <a:r>
              <a:rPr lang="en-US" sz="1600" dirty="0" smtClean="0"/>
              <a:t>SIG field contents for 1MHz</a:t>
            </a:r>
            <a:endParaRPr lang="en-US" sz="1100" dirty="0" smtClean="0"/>
          </a:p>
          <a:p>
            <a:endParaRPr lang="en-US" sz="1400" dirty="0" smtClean="0"/>
          </a:p>
          <a:p>
            <a:r>
              <a:rPr lang="en-US" sz="1800" dirty="0" smtClean="0"/>
              <a:t>In  this submission, we propose the ordering of the sub-fields within the SIG fields for each of the above cases</a:t>
            </a:r>
          </a:p>
          <a:p>
            <a:endParaRPr lang="en-US" sz="1800" dirty="0" smtClean="0"/>
          </a:p>
          <a:p>
            <a:r>
              <a:rPr lang="en-US" sz="1800" dirty="0" smtClean="0"/>
              <a:t>Design </a:t>
            </a:r>
            <a:r>
              <a:rPr lang="en-US" sz="1800" dirty="0" smtClean="0"/>
              <a:t>philosophy for 2MHz and up</a:t>
            </a:r>
            <a:endParaRPr lang="en-US" sz="1800" dirty="0" smtClean="0"/>
          </a:p>
          <a:p>
            <a:pPr lvl="1"/>
            <a:r>
              <a:rPr lang="en-US" sz="1600" dirty="0" smtClean="0"/>
              <a:t>In the long preamble the first bit bifurcates the parsing into SU and MU</a:t>
            </a:r>
          </a:p>
          <a:p>
            <a:pPr lvl="2"/>
            <a:r>
              <a:rPr lang="en-US" sz="1400" dirty="0" smtClean="0"/>
              <a:t>Keep the first bit as MU/SU bit</a:t>
            </a:r>
          </a:p>
          <a:p>
            <a:pPr lvl="1"/>
            <a:r>
              <a:rPr lang="en-US" sz="1600" dirty="0" smtClean="0"/>
              <a:t>Keep the parsing for short preamble case very similar to long preamble’s SU case</a:t>
            </a:r>
          </a:p>
          <a:p>
            <a:pPr lvl="1"/>
            <a:endParaRPr lang="en-US" sz="16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 lvl="1"/>
            <a:endParaRPr lang="en-US" sz="11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3203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838200"/>
          </a:xfrm>
        </p:spPr>
        <p:txBody>
          <a:bodyPr/>
          <a:lstStyle/>
          <a:p>
            <a:r>
              <a:rPr lang="en-US" sz="1800" dirty="0" smtClean="0"/>
              <a:t>2 MHz and up, Short and ‘Long SU’ bit orderings</a:t>
            </a:r>
            <a:endParaRPr lang="en-US" sz="1800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r>
              <a:rPr lang="en-US" sz="1600" dirty="0" smtClean="0"/>
              <a:t>Short preamble SIG bit ordering</a:t>
            </a:r>
          </a:p>
          <a:p>
            <a:pPr lvl="1"/>
            <a:r>
              <a:rPr lang="en-US" sz="1200" dirty="0" smtClean="0"/>
              <a:t>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bit is reserved so that SIG parsing here can remain similar to SIG-A parsing for long preamble SU case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Long preamble, SU SIG-A bit ordering</a:t>
            </a:r>
          </a:p>
          <a:p>
            <a:pPr lvl="1"/>
            <a:r>
              <a:rPr lang="en-US" sz="1200" dirty="0" smtClean="0"/>
              <a:t>MU/SU bit (B0) bifurcates long preamble into SU or MU </a:t>
            </a:r>
          </a:p>
          <a:p>
            <a:pPr lvl="1"/>
            <a:r>
              <a:rPr lang="en-US" sz="1200" dirty="0" smtClean="0"/>
              <a:t>Only difference from short preamble is at B0 and B23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2000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6597879" y="6486046"/>
            <a:ext cx="1946046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44988" y="64860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17532" y="2971800"/>
            <a:ext cx="1359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symbol of SIG </a:t>
            </a:r>
            <a:endParaRPr lang="en-US" dirty="0"/>
          </a:p>
        </p:txBody>
      </p:sp>
      <p:pic>
        <p:nvPicPr>
          <p:cNvPr id="18434" name="Picture 2" descr="image0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4932" y="1707191"/>
            <a:ext cx="5105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 descr="image0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4299" y="2590800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717532" y="2088191"/>
            <a:ext cx="12747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symbol of SIG</a:t>
            </a:r>
            <a:endParaRPr lang="en-US" dirty="0"/>
          </a:p>
        </p:txBody>
      </p:sp>
      <p:pic>
        <p:nvPicPr>
          <p:cNvPr id="18436" name="Picture 4" descr="image0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299760"/>
            <a:ext cx="562927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image01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5572125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Box 20"/>
          <p:cNvSpPr txBox="1"/>
          <p:nvPr/>
        </p:nvSpPr>
        <p:spPr>
          <a:xfrm>
            <a:off x="6629400" y="5922995"/>
            <a:ext cx="1500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symbol of SIG-A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629400" y="4731596"/>
            <a:ext cx="1436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symbol of SIG-A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2MHz and up MU bit ordering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800" dirty="0" smtClean="0"/>
              <a:t>Long preamble, SIG-A MU bit ordering</a:t>
            </a:r>
          </a:p>
          <a:p>
            <a:pPr lvl="1"/>
            <a:r>
              <a:rPr lang="en-US" sz="1400" dirty="0" smtClean="0"/>
              <a:t>MU/SU bit (B0) bifurcates long preamble into SU or MU </a:t>
            </a:r>
          </a:p>
          <a:p>
            <a:pPr lvl="1"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9458" name="Picture 2" descr="image0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971800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image0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4191000"/>
            <a:ext cx="51720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717532" y="4523601"/>
            <a:ext cx="15002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symbol of SIG-A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17532" y="3352800"/>
            <a:ext cx="1436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symbol of SIG-A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1MHz SIG bit ordering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20482" name="Picture 2" descr="image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743200"/>
            <a:ext cx="55721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accept the SIG Field Orderings proposed in these slides and agree to add the diagrams on slides 5 to 7 in the spec framework document ?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1600" dirty="0" smtClean="0"/>
              <a:t>Y</a:t>
            </a:r>
          </a:p>
          <a:p>
            <a:pPr lvl="1"/>
            <a:r>
              <a:rPr lang="en-US" sz="1600" dirty="0" smtClean="0"/>
              <a:t>N</a:t>
            </a:r>
          </a:p>
          <a:p>
            <a:pPr lvl="1"/>
            <a:r>
              <a:rPr lang="en-US" sz="1600" dirty="0" smtClean="0"/>
              <a:t>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4585</TotalTime>
  <Words>337</Words>
  <Application>Microsoft Office PowerPoint</Application>
  <PresentationFormat>On-screen Show (4:3)</PresentationFormat>
  <Paragraphs>106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SIG Field Ordering</vt:lpstr>
      <vt:lpstr>Slide 2</vt:lpstr>
      <vt:lpstr>Slide 3</vt:lpstr>
      <vt:lpstr>Introduction</vt:lpstr>
      <vt:lpstr>2 MHz and up, Short and ‘Long SU’ bit orderings</vt:lpstr>
      <vt:lpstr>2MHz and up MU bit ordering</vt:lpstr>
      <vt:lpstr>1MHz SIG bit ordering</vt:lpstr>
      <vt:lpstr>Straw-poll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Vermani, Sameer</cp:lastModifiedBy>
  <cp:revision>456</cp:revision>
  <cp:lastPrinted>1998-02-10T13:28:06Z</cp:lastPrinted>
  <dcterms:created xsi:type="dcterms:W3CDTF">2009-11-09T00:32:22Z</dcterms:created>
  <dcterms:modified xsi:type="dcterms:W3CDTF">2012-09-17T21:33:32Z</dcterms:modified>
</cp:coreProperties>
</file>