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105" r:id="rId2"/>
    <p:sldId id="1295" r:id="rId3"/>
    <p:sldId id="1468" r:id="rId4"/>
    <p:sldId id="1357" r:id="rId5"/>
    <p:sldId id="1562" r:id="rId6"/>
    <p:sldId id="1563" r:id="rId7"/>
    <p:sldId id="1456" r:id="rId8"/>
    <p:sldId id="1573" r:id="rId9"/>
    <p:sldId id="1597" r:id="rId10"/>
    <p:sldId id="1483" r:id="rId11"/>
    <p:sldId id="1450" r:id="rId12"/>
    <p:sldId id="1599" r:id="rId13"/>
    <p:sldId id="1512" r:id="rId14"/>
    <p:sldId id="1601" r:id="rId15"/>
    <p:sldId id="1296" r:id="rId16"/>
    <p:sldId id="1570" r:id="rId17"/>
    <p:sldId id="1549" r:id="rId18"/>
    <p:sldId id="1551" r:id="rId19"/>
    <p:sldId id="1297" r:id="rId20"/>
    <p:sldId id="1398" r:id="rId21"/>
    <p:sldId id="1596" r:id="rId22"/>
    <p:sldId id="1388" r:id="rId23"/>
    <p:sldId id="1478" r:id="rId24"/>
    <p:sldId id="1567" r:id="rId25"/>
    <p:sldId id="1347" r:id="rId26"/>
    <p:sldId id="1447" r:id="rId27"/>
    <p:sldId id="1536" r:id="rId28"/>
    <p:sldId id="1598" r:id="rId29"/>
    <p:sldId id="1435" r:id="rId30"/>
    <p:sldId id="1600" r:id="rId31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9966"/>
    <a:srgbClr val="FF3300"/>
    <a:srgbClr val="33CC33"/>
    <a:srgbClr val="66FF99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455" autoAdjust="0"/>
  </p:normalViewPr>
  <p:slideViewPr>
    <p:cSldViewPr snapToGrid="0">
      <p:cViewPr varScale="1">
        <p:scale>
          <a:sx n="90" d="100"/>
          <a:sy n="90" d="100"/>
        </p:scale>
        <p:origin x="-2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9891" y="186194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439" y="17666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24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8700" y="9010650"/>
            <a:ext cx="15875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7700" y="9010650"/>
            <a:ext cx="52228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850" y="387350"/>
            <a:ext cx="564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850" y="9010650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24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851" y="8999538"/>
            <a:ext cx="5802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2754" y="95706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4" y="95706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1" y="4422777"/>
            <a:ext cx="5173663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1" tIns="46686" rIns="94981" bIns="46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35464" y="9015413"/>
            <a:ext cx="205422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957" lvl="4" algn="r" defTabSz="946139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8188" y="9015413"/>
            <a:ext cx="5207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600" y="9015413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79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600" y="9012238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14" y="296863"/>
            <a:ext cx="5735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5BD789-D7E7-49CC-8921-D1DE3E24E29A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F42C4005-3F5F-4665-98E2-E69A7869924E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076" y="9015413"/>
            <a:ext cx="18526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082DD4-69D3-49C5-BA88-19B4AF142FF5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9875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B708D0A-CEB3-4823-9A4B-217E980CDE48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A9EF70F8-095F-4220-8B24-3CCEAB82CF09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96E07C6B-0B5C-4F8B-AF92-7FF4F800ABD9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2BEB48A-F2B2-4DC9-B48F-7362793BC5C1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3711" y="901541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3" y="95706"/>
            <a:ext cx="73257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4172770" y="95706"/>
            <a:ext cx="2216919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802.11-12/0982r0</a:t>
            </a:r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6150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77835" y="9015413"/>
            <a:ext cx="421053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6150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3" y="95706"/>
            <a:ext cx="73257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172770" y="95706"/>
            <a:ext cx="2216919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802.11-12/0982r0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6150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83711" y="9015413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6150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7EC9F2F-741B-4DEE-8797-BA00E4F3D4F3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E44476F-A137-4586-B866-C75BB669FE3D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802.11-12/0982r0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3ARC/CC3_instruc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pat802_1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201209ChinaInterim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WG11 Plenary - Supplementary Information - September 2012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</a:t>
            </a:r>
            <a:r>
              <a:rPr lang="en-US" smtClean="0"/>
              <a:t>:</a:t>
            </a:r>
            <a:r>
              <a:rPr lang="en-US" b="0" smtClean="0"/>
              <a:t> </a:t>
            </a:r>
            <a:r>
              <a:rPr lang="en-US" b="0" smtClean="0"/>
              <a:t>2012-09-17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533400" y="5644906"/>
            <a:ext cx="83074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the 802.11 interim meeting </a:t>
            </a:r>
            <a:r>
              <a:rPr lang="en-US" sz="1600" dirty="0"/>
              <a:t>– </a:t>
            </a:r>
            <a:r>
              <a:rPr lang="en-US" sz="1600" dirty="0" smtClean="0"/>
              <a:t>September 2012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169"/>
              </p:ext>
            </p:extLst>
          </p:nvPr>
        </p:nvGraphicFramePr>
        <p:xfrm>
          <a:off x="533400" y="2246924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5" imgW="8278267" imgH="2779627" progId="Word.Document.8">
                  <p:embed/>
                </p:oleObj>
              </mc:Choice>
              <mc:Fallback>
                <p:oleObj name="Document" r:id="rId5" imgW="8278267" imgH="2779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46924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4" y="3962400"/>
            <a:ext cx="780002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GB" sz="3200" dirty="0" smtClean="0"/>
              <a:t>Verbena Terrace</a:t>
            </a:r>
            <a:r>
              <a:rPr lang="en-GB" sz="3200" dirty="0"/>
              <a:t> </a:t>
            </a:r>
            <a:r>
              <a:rPr lang="en-GB" sz="3200" dirty="0" smtClean="0"/>
              <a:t>(Main</a:t>
            </a:r>
            <a:r>
              <a:rPr lang="en-GB" sz="3200" dirty="0"/>
              <a:t> </a:t>
            </a:r>
            <a:r>
              <a:rPr lang="en-GB" sz="3200" dirty="0" smtClean="0"/>
              <a:t>Building</a:t>
            </a:r>
            <a:r>
              <a:rPr lang="en-GB" sz="3200" dirty="0"/>
              <a:t>)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5" y="1850118"/>
            <a:ext cx="8032776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Breakfast </a:t>
            </a:r>
            <a:r>
              <a:rPr lang="en-US" sz="3200" dirty="0" smtClean="0"/>
              <a:t>– </a:t>
            </a:r>
            <a:r>
              <a:rPr lang="pt-BR" sz="3200" dirty="0"/>
              <a:t>Verde Vista Terrace + LM </a:t>
            </a:r>
            <a:r>
              <a:rPr lang="pt-BR" sz="3200" dirty="0" smtClean="0"/>
              <a:t>Foyer</a:t>
            </a:r>
          </a:p>
          <a:p>
            <a:r>
              <a:rPr lang="en-US" sz="3200" dirty="0" smtClean="0"/>
              <a:t>Breaks –      </a:t>
            </a:r>
            <a:r>
              <a:rPr lang="pt-BR" sz="3200" dirty="0"/>
              <a:t>Verde Vista Terrace + LM </a:t>
            </a:r>
            <a:r>
              <a:rPr lang="pt-BR" sz="3200" dirty="0" smtClean="0"/>
              <a:t>Foyer</a:t>
            </a:r>
          </a:p>
          <a:p>
            <a:r>
              <a:rPr lang="pt-BR" sz="3200" dirty="0"/>
              <a:t>Lunch </a:t>
            </a:r>
            <a:r>
              <a:rPr lang="en-US" sz="3200" dirty="0"/>
              <a:t>– </a:t>
            </a:r>
            <a:r>
              <a:rPr lang="pt-BR" sz="3200" dirty="0" smtClean="0"/>
              <a:t>Indian </a:t>
            </a:r>
            <a:r>
              <a:rPr lang="pt-BR" sz="3200" dirty="0"/>
              <a:t>Wells LM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Architecture Document</a:t>
            </a: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D1.5 of the P802 is latest version</a:t>
            </a:r>
          </a:p>
          <a:p>
            <a:r>
              <a:rPr lang="en-GB" dirty="0" smtClean="0"/>
              <a:t>Comment collection</a:t>
            </a:r>
            <a:r>
              <a:rPr lang="en-GB" baseline="0" dirty="0" smtClean="0"/>
              <a:t> period started on D1.5</a:t>
            </a:r>
          </a:p>
          <a:p>
            <a:endParaRPr lang="en-GB" dirty="0"/>
          </a:p>
          <a:p>
            <a:r>
              <a:rPr lang="en-GB" baseline="0" dirty="0" smtClean="0"/>
              <a:t>802.11 members can provide comments following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www.ieee802.org/11/LetterBallots/CC3ARC/CC3_instructions.html</a:t>
            </a:r>
            <a:endParaRPr lang="en-GB" sz="1800" dirty="0" smtClean="0"/>
          </a:p>
          <a:p>
            <a:endParaRPr lang="en-GB" baseline="0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802.24</a:t>
            </a:r>
            <a:r>
              <a:rPr lang="en-GB" baseline="0" dirty="0" smtClean="0"/>
              <a:t> – Smart Grid 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ad-hoc meeting will be held</a:t>
            </a:r>
          </a:p>
          <a:p>
            <a:r>
              <a:rPr lang="en-GB" dirty="0" smtClean="0"/>
              <a:t>Tuesday</a:t>
            </a:r>
            <a:r>
              <a:rPr lang="en-GB" baseline="0" dirty="0" smtClean="0"/>
              <a:t> 2012-09-18, </a:t>
            </a:r>
            <a:r>
              <a:rPr lang="en-GB" dirty="0" smtClean="0"/>
              <a:t>16:00-18:00</a:t>
            </a:r>
          </a:p>
          <a:p>
            <a:endParaRPr lang="en-GB" dirty="0"/>
          </a:p>
          <a:p>
            <a:r>
              <a:rPr lang="en-GB" dirty="0"/>
              <a:t>The agenda will be to review action items from July and prepare for our first official meeting during the November plenary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Meeting set up in IMAT so that attendance credit can be claimed for 802.11.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4500562"/>
          </a:xfrm>
        </p:spPr>
        <p:txBody>
          <a:bodyPr/>
          <a:lstStyle/>
          <a:p>
            <a:r>
              <a:rPr lang="en-US" sz="2800" dirty="0" smtClean="0"/>
              <a:t>Liaisons</a:t>
            </a:r>
          </a:p>
          <a:p>
            <a:endParaRPr lang="en-US" sz="2800" dirty="0"/>
          </a:p>
          <a:p>
            <a:r>
              <a:rPr lang="en-US" sz="2800" smtClean="0"/>
              <a:t>Any other?</a:t>
            </a:r>
            <a:endParaRPr lang="en-US" sz="28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Social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-671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32398" y="2654595"/>
            <a:ext cx="780002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GB" sz="3200" dirty="0" smtClean="0"/>
              <a:t>Verbena Terrace</a:t>
            </a:r>
            <a:r>
              <a:rPr lang="en-GB" sz="3200" dirty="0"/>
              <a:t> </a:t>
            </a:r>
            <a:r>
              <a:rPr lang="en-GB" sz="3200" dirty="0" smtClean="0"/>
              <a:t>(Main</a:t>
            </a:r>
            <a:r>
              <a:rPr lang="en-GB" sz="3200" dirty="0"/>
              <a:t> </a:t>
            </a:r>
            <a:r>
              <a:rPr lang="en-GB" sz="3200" dirty="0" smtClean="0"/>
              <a:t>Building</a:t>
            </a:r>
            <a:r>
              <a:rPr lang="en-GB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8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5"/>
            <a:ext cx="8439150" cy="2771104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When we reach 10:00 we will determine if we take a break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05560" y="4074918"/>
            <a:ext cx="6455613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 = Recess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Reconvene at 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10:15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dates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Store Contents  - Sept  2012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45586"/>
              </p:ext>
            </p:extLst>
          </p:nvPr>
        </p:nvGraphicFramePr>
        <p:xfrm>
          <a:off x="239713" y="1598613"/>
          <a:ext cx="8632825" cy="4516500"/>
        </p:xfrm>
        <a:graphic>
          <a:graphicData uri="http://schemas.openxmlformats.org/drawingml/2006/table">
            <a:tbl>
              <a:tblPr/>
              <a:tblGrid>
                <a:gridCol w="2391520"/>
                <a:gridCol w="1399591"/>
                <a:gridCol w="1358739"/>
                <a:gridCol w="1741487"/>
                <a:gridCol w="1741488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P802.11.2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802.11s-2011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D3.0   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D9.0   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1192213" y="6145213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>
                <a:hlinkClick r:id="rId3"/>
              </a:rPr>
              <a:t>http://www.techstreet.com/ieeegate.html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661025"/>
            <a:ext cx="8839200" cy="739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AU" sz="2000" dirty="0" smtClean="0"/>
              <a:t>The WG told SC6 it would liaise 802.11ac as soon as it passes a LB</a:t>
            </a:r>
          </a:p>
          <a:p>
            <a:pPr marL="0" indent="0">
              <a:buFontTx/>
              <a:buNone/>
            </a:pPr>
            <a:r>
              <a:rPr lang="en-AU" sz="2000" dirty="0" smtClean="0"/>
              <a:t>802.11-2012  was submitted to SC6 when approved by the SASB – April 2012</a:t>
            </a:r>
          </a:p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23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65039"/>
              </p:ext>
            </p:extLst>
          </p:nvPr>
        </p:nvGraphicFramePr>
        <p:xfrm>
          <a:off x="228600" y="1600200"/>
          <a:ext cx="8390105" cy="1767990"/>
        </p:xfrm>
        <a:graphic>
          <a:graphicData uri="http://schemas.openxmlformats.org/drawingml/2006/table">
            <a:tbl>
              <a:tblPr/>
              <a:tblGrid>
                <a:gridCol w="1431553"/>
                <a:gridCol w="1093354"/>
                <a:gridCol w="982166"/>
                <a:gridCol w="1432516"/>
                <a:gridCol w="1059962"/>
                <a:gridCol w="1195277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Okinawa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Jacksonville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Waikoloa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San Diego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D7.0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D8.0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D9.0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D2.0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D3.0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C59D654-436E-4FB0-AD86-AECD21EE4460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 - 2012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304925"/>
            <a:ext cx="902811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131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January 15-20, 2012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133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May 13-18, 2012,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135 </a:t>
            </a:r>
            <a:r>
              <a:rPr lang="en-US" sz="22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September 16-21, 2012,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Hyatt Grand Champion, Indian Wells, CA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 </a:t>
            </a:r>
            <a:r>
              <a:rPr lang="en-US" sz="2000" baseline="30000" dirty="0"/>
              <a:t># </a:t>
            </a:r>
            <a:r>
              <a:rPr lang="en-US" sz="2200" dirty="0" smtClean="0"/>
              <a:t>135.5  Sep 26-27, </a:t>
            </a:r>
            <a:r>
              <a:rPr lang="en-US" sz="2200" dirty="0"/>
              <a:t>2012    </a:t>
            </a:r>
            <a:r>
              <a:rPr lang="en-US" sz="2200" dirty="0" smtClean="0"/>
              <a:t>Hotel Nikko New Century, Beijing, China</a:t>
            </a:r>
            <a:endParaRPr lang="en-US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  <a:br>
              <a:rPr lang="en-US" dirty="0" smtClean="0"/>
            </a:br>
            <a:r>
              <a:rPr lang="en-US" dirty="0" smtClean="0"/>
              <a:t>137.1 Jan 21-25 – China Interim (</a:t>
            </a:r>
            <a:r>
              <a:rPr lang="en-US" dirty="0" err="1" smtClean="0"/>
              <a:t>TGaj</a:t>
            </a:r>
            <a:r>
              <a:rPr lang="en-US" dirty="0" smtClean="0"/>
              <a:t>), 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  <a:br>
              <a:rPr lang="en-US" dirty="0" smtClean="0"/>
            </a:br>
            <a:r>
              <a:rPr lang="en-US" dirty="0" smtClean="0"/>
              <a:t>139.1 April 22-26 – China Interim (</a:t>
            </a:r>
            <a:r>
              <a:rPr lang="en-US" dirty="0" err="1" smtClean="0"/>
              <a:t>TGaj</a:t>
            </a:r>
            <a:r>
              <a:rPr lang="en-US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  --- Geneva , CH  ITU headquarters</a:t>
            </a:r>
            <a:endParaRPr lang="en-US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----Confirmed– Nanjing, China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TGaj</a:t>
            </a:r>
            <a:r>
              <a:rPr lang="en-US" dirty="0" smtClean="0"/>
              <a:t> will meet at this interim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117600"/>
            <a:ext cx="8577263" cy="5153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 --Hyatt Century Plaza, Los Angeles, CA,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143.1 Jan 6-10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–Hyatt Regency Atlanta, Atlanta, GA,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145.1 May 20-24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   --- Manchester Grand Hyatt, San Diego, CA, US</a:t>
            </a:r>
            <a:endParaRPr lang="en-US" sz="23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>
                <a:solidFill>
                  <a:srgbClr val="FF0000"/>
                </a:solidFill>
              </a:rPr>
              <a:t>	</a:t>
            </a:r>
            <a:r>
              <a:rPr lang="en-US" sz="2300" dirty="0" smtClean="0"/>
              <a:t>147.1 Sept 23-27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							      </a:t>
            </a: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dirty="0" smtClean="0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A264D9F-02D8-4E0E-96B2-7146C58F44A2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8 entries with 2012 submission dates</a:t>
            </a:r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3" y="587289"/>
            <a:ext cx="7788041" cy="59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r>
              <a:rPr lang="en-US" dirty="0" smtClean="0"/>
              <a:t>Non planned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None planned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Hyatt Grand Champions – meeting rooms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387993A-642C-4193-B26E-761379ADF6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98" y="1482604"/>
            <a:ext cx="4321409" cy="327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923" y="1482604"/>
            <a:ext cx="4334376" cy="493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2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936648"/>
              </p:ext>
            </p:extLst>
          </p:nvPr>
        </p:nvGraphicFramePr>
        <p:xfrm>
          <a:off x="231775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Gardenia B, Salon C &amp; B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A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Gardenia A, Salon H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F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57225" y="1019175"/>
            <a:ext cx="7772400" cy="474663"/>
          </a:xfrm>
        </p:spPr>
        <p:txBody>
          <a:bodyPr/>
          <a:lstStyle/>
          <a:p>
            <a:r>
              <a:rPr lang="en-US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47663" y="1538288"/>
            <a:ext cx="8564562" cy="49053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18:   Agenda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        Opening </a:t>
            </a:r>
            <a:r>
              <a:rPr lang="en-US" sz="2800" dirty="0"/>
              <a:t>Report </a:t>
            </a:r>
            <a:r>
              <a:rPr lang="en-US" sz="2800" dirty="0" smtClean="0"/>
              <a:t>		18-12-0058 r0</a:t>
            </a:r>
          </a:p>
          <a:p>
            <a:pPr marL="0" indent="0">
              <a:buNone/>
            </a:pPr>
            <a:r>
              <a:rPr lang="en-US" sz="2800" dirty="0" smtClean="0"/>
              <a:t>19:   Agenda  			19-12-0119 r0 	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Opening Report   		19-12-0120r0 	</a:t>
            </a:r>
          </a:p>
          <a:p>
            <a:pPr marL="0" indent="0">
              <a:buNone/>
            </a:pPr>
            <a:r>
              <a:rPr lang="en-US" sz="2800" dirty="0" smtClean="0"/>
              <a:t>21:  Agenda 			21-12-0073r1 </a:t>
            </a:r>
          </a:p>
          <a:p>
            <a:pPr marL="0" indent="0">
              <a:buNone/>
            </a:pPr>
            <a:r>
              <a:rPr lang="en-US" sz="2800" dirty="0" smtClean="0"/>
              <a:t>       Opening </a:t>
            </a:r>
            <a:r>
              <a:rPr lang="en-US" sz="2800" dirty="0"/>
              <a:t>Report   	</a:t>
            </a:r>
            <a:r>
              <a:rPr lang="en-US" sz="2800" dirty="0" smtClean="0"/>
              <a:t>	21-12-0080r0 	</a:t>
            </a:r>
          </a:p>
          <a:p>
            <a:pPr marL="0" indent="0">
              <a:buNone/>
            </a:pPr>
            <a:r>
              <a:rPr lang="en-US" sz="2800" dirty="0" smtClean="0"/>
              <a:t>22: </a:t>
            </a:r>
            <a:r>
              <a:rPr lang="en-US" sz="2800" dirty="0"/>
              <a:t>Agenda 			</a:t>
            </a:r>
            <a:r>
              <a:rPr lang="en-US" sz="2800" dirty="0" smtClean="0"/>
              <a:t>	22-12-0062r0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Opening Report   		</a:t>
            </a:r>
            <a:r>
              <a:rPr lang="en-US" sz="2800" dirty="0" smtClean="0"/>
              <a:t>22-12-0064r1 	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		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618706" y="175098"/>
            <a:ext cx="214009" cy="282102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1695694"/>
          </a:xfrm>
        </p:spPr>
        <p:txBody>
          <a:bodyPr/>
          <a:lstStyle/>
          <a:p>
            <a:r>
              <a:rPr lang="en-US" sz="2800" dirty="0" smtClean="0"/>
              <a:t>September – 802.11 China (</a:t>
            </a:r>
            <a:r>
              <a:rPr lang="en-US" sz="2800" dirty="0" err="1" smtClean="0"/>
              <a:t>TGaj</a:t>
            </a:r>
            <a:r>
              <a:rPr lang="en-US" sz="2800" dirty="0" smtClean="0"/>
              <a:t>) interim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Beijing, China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Hotel </a:t>
            </a:r>
            <a:r>
              <a:rPr lang="en-US" sz="3600" dirty="0" smtClean="0"/>
              <a:t>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– Open</a:t>
            </a:r>
          </a:p>
          <a:p>
            <a:pPr eaLnBrk="0" hangingPunct="0">
              <a:buFont typeface="Times New Roman" pitchFamily="18" charset="0"/>
              <a:buAutoNum type="arabicPeriod"/>
            </a:pPr>
            <a:endParaRPr lang="en-US" sz="3600" dirty="0"/>
          </a:p>
          <a:p>
            <a:pPr marL="0" indent="0" eaLnBrk="0" hangingPunct="0"/>
            <a:r>
              <a:rPr lang="en-US" sz="2000" dirty="0"/>
              <a:t>See: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www.ieee802.org/11/Meetings/201209ChinaInterim.html</a:t>
            </a:r>
            <a:r>
              <a:rPr lang="en-US" sz="2000" dirty="0" smtClean="0"/>
              <a:t> for details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275198</TotalTime>
  <Words>1208</Words>
  <Application>Microsoft Office PowerPoint</Application>
  <PresentationFormat>On-screen Show (4:3)</PresentationFormat>
  <Paragraphs>404</Paragraphs>
  <Slides>30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Document</vt:lpstr>
      <vt:lpstr>WG11 Plenary - Supplementary Information - September 2012</vt:lpstr>
      <vt:lpstr>PowerPoint Presentation</vt:lpstr>
      <vt:lpstr>IEEE LOA Database</vt:lpstr>
      <vt:lpstr> Joint Meetings</vt:lpstr>
      <vt:lpstr>Hyatt Grand Champions – meeting rooms</vt:lpstr>
      <vt:lpstr>Group Room assignments</vt:lpstr>
      <vt:lpstr>WG Agendas</vt:lpstr>
      <vt:lpstr>September – 802.11 China (TGaj) interim  Beijing, China November  11-16, 2012</vt:lpstr>
      <vt:lpstr>November – San Antonio, TX, California November  11-16, 2012</vt:lpstr>
      <vt:lpstr>Other Special Events</vt:lpstr>
      <vt:lpstr>802.1 Architecture Document</vt:lpstr>
      <vt:lpstr>802.24 – Smart Grid WG</vt:lpstr>
      <vt:lpstr>Wednesday Plenary Topics</vt:lpstr>
      <vt:lpstr>Tutorials</vt:lpstr>
      <vt:lpstr>PowerPoint Presentation</vt:lpstr>
      <vt:lpstr>Social</vt:lpstr>
      <vt:lpstr>PowerPoint Presentation</vt:lpstr>
      <vt:lpstr>PowerPoint Presentation</vt:lpstr>
      <vt:lpstr>PowerPoint Presentation</vt:lpstr>
      <vt:lpstr>Announcements</vt:lpstr>
      <vt:lpstr>IEEE LOA Database</vt:lpstr>
      <vt:lpstr>IEEE Store Contents  - Sept  2012</vt:lpstr>
      <vt:lpstr>802.11 drafts to ISO/IEC JTC1/SC6</vt:lpstr>
      <vt:lpstr>Tutorials</vt:lpstr>
      <vt:lpstr>Future Venues - 2012</vt:lpstr>
      <vt:lpstr>Future Venues -2013</vt:lpstr>
      <vt:lpstr>Future Venues - 2014</vt:lpstr>
      <vt:lpstr>November – San Antonio, TX, California November  11-16, 2012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May 2012</dc:title>
  <dc:subject>Additional Meeting Information</dc:subject>
  <dc:creator>Bruce Kraemer (Marvell)</dc:creator>
  <cp:lastModifiedBy>Adrian Stephens, 206</cp:lastModifiedBy>
  <cp:revision>2867</cp:revision>
  <cp:lastPrinted>2012-07-20T14:23:48Z</cp:lastPrinted>
  <dcterms:created xsi:type="dcterms:W3CDTF">1998-02-10T13:07:52Z</dcterms:created>
  <dcterms:modified xsi:type="dcterms:W3CDTF">2012-09-17T14:23:33Z</dcterms:modified>
</cp:coreProperties>
</file>