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82" r:id="rId5"/>
    <p:sldId id="283" r:id="rId6"/>
    <p:sldId id="284" r:id="rId7"/>
    <p:sldId id="285" r:id="rId8"/>
    <p:sldId id="28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74" autoAdjust="0"/>
  </p:normalViewPr>
  <p:slideViewPr>
    <p:cSldViewPr>
      <p:cViewPr varScale="1">
        <p:scale>
          <a:sx n="86" d="100"/>
          <a:sy n="86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6" d="100"/>
          <a:sy n="136" d="100"/>
        </p:scale>
        <p:origin x="-804" y="-16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4746" y="95706"/>
            <a:ext cx="16569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802.11-11/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7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54919" y="332601"/>
            <a:ext cx="2590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802.11-12/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Access Control Mechanism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dirty="0" smtClean="0"/>
              <a:t>2012-07-17</a:t>
            </a:r>
            <a:endParaRPr lang="en-US" altLang="ja-JP" sz="200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447800"/>
                <a:gridCol w="1143000"/>
                <a:gridCol w="1752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Fang</a:t>
                      </a:r>
                      <a:r>
                        <a:rPr kumimoji="1" lang="en-US" altLang="ja-JP" sz="1600" baseline="0" dirty="0" smtClean="0"/>
                        <a:t> Xie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+86-13910630612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xiefang@chinamobile.com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an access control mechanism for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7" name="フッター プレースホルダ 4"/>
          <p:cNvSpPr txBox="1">
            <a:spLocks/>
          </p:cNvSpPr>
          <p:nvPr/>
        </p:nvSpPr>
        <p:spPr bwMode="auto">
          <a:xfrm>
            <a:off x="7974860" y="6475413"/>
            <a:ext cx="5690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Fang Xie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0440114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FILS scenario, there maybe a lot of </a:t>
            </a:r>
            <a:r>
              <a:rPr lang="en-US" altLang="zh-CN" dirty="0" smtClean="0"/>
              <a:t>mobile stations </a:t>
            </a:r>
            <a:r>
              <a:rPr lang="en-US" altLang="zh-CN" dirty="0"/>
              <a:t>trying to access to the network simultaneously, if there is no access control, the resources of the </a:t>
            </a:r>
            <a:r>
              <a:rPr lang="en-US" altLang="zh-CN" dirty="0" smtClean="0"/>
              <a:t>802.11 </a:t>
            </a:r>
            <a:r>
              <a:rPr lang="en-US" altLang="zh-CN" dirty="0"/>
              <a:t>network </a:t>
            </a:r>
            <a:r>
              <a:rPr lang="en-US" altLang="zh-CN" dirty="0" smtClean="0"/>
              <a:t>would be exhausted </a:t>
            </a:r>
            <a:r>
              <a:rPr lang="en-US" altLang="zh-CN" dirty="0"/>
              <a:t>and hence all the user experience would be affected.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7487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05400"/>
          </a:xfrm>
        </p:spPr>
        <p:txBody>
          <a:bodyPr/>
          <a:lstStyle/>
          <a:p>
            <a:pPr marL="176213" indent="-176213"/>
            <a:r>
              <a:rPr lang="en-US" altLang="zh-CN" dirty="0" smtClean="0"/>
              <a:t>When AP is overloaded, in beacon or probe response, or…, carry the access control information: 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E.g. access control probability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/>
            </a:pPr>
            <a:r>
              <a:rPr lang="en-US" altLang="zh-CN" dirty="0" smtClean="0"/>
              <a:t>After receiving the access control info., STA draws a random number n and compares it with the received probability P 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i="1" dirty="0" smtClean="0"/>
              <a:t>n&lt;P</a:t>
            </a:r>
            <a:r>
              <a:rPr lang="en-US" dirty="0" smtClean="0"/>
              <a:t>, STA will use the new </a:t>
            </a:r>
            <a:r>
              <a:rPr lang="en-US" altLang="zh-TW" dirty="0" smtClean="0"/>
              <a:t>AIFSN (optional ), </a:t>
            </a:r>
            <a:r>
              <a:rPr lang="en-US" dirty="0" err="1" smtClean="0"/>
              <a:t>CWmin</a:t>
            </a:r>
            <a:r>
              <a:rPr lang="en-US" dirty="0" smtClean="0"/>
              <a:t> &amp; </a:t>
            </a:r>
            <a:r>
              <a:rPr lang="en-US" dirty="0" err="1" smtClean="0"/>
              <a:t>CWmax</a:t>
            </a:r>
            <a:r>
              <a:rPr lang="en-US" dirty="0" smtClean="0"/>
              <a:t>  (optional):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dirty="0" smtClean="0"/>
              <a:t>    </a:t>
            </a:r>
            <a:r>
              <a:rPr lang="en-US" sz="1600" b="1" i="1" dirty="0" smtClean="0"/>
              <a:t>NAIFSN=M</a:t>
            </a:r>
            <a:r>
              <a:rPr lang="en-US" altLang="zh-CN" sz="1600" b="1" i="1" dirty="0" smtClean="0"/>
              <a:t>×NAIFSN, </a:t>
            </a:r>
            <a:r>
              <a:rPr lang="en-US" sz="1600" b="1" i="1" dirty="0" err="1" smtClean="0"/>
              <a:t>NCWmin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(CWmin+1)-1,  </a:t>
            </a:r>
            <a:r>
              <a:rPr lang="en-US" sz="1600" b="1" i="1" dirty="0" err="1" smtClean="0"/>
              <a:t>NCWmax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(CWmax+1)-1</a:t>
            </a:r>
            <a:endParaRPr lang="en-US" b="1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otherwise, the current </a:t>
            </a:r>
            <a:r>
              <a:rPr lang="en-US" altLang="zh-TW" dirty="0" smtClean="0"/>
              <a:t>AIFSN, </a:t>
            </a:r>
            <a:r>
              <a:rPr lang="en-US" dirty="0" err="1" smtClean="0"/>
              <a:t>CWmin</a:t>
            </a:r>
            <a:r>
              <a:rPr lang="en-US" dirty="0" smtClean="0"/>
              <a:t> and </a:t>
            </a:r>
            <a:r>
              <a:rPr lang="en-US" dirty="0" err="1" smtClean="0"/>
              <a:t>CWmax</a:t>
            </a:r>
            <a:r>
              <a:rPr lang="en-US" dirty="0" smtClean="0"/>
              <a:t> will be used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For example: P=0.3, M=2, current AISFN=2, </a:t>
            </a:r>
            <a:r>
              <a:rPr lang="en-US" altLang="zh-CN" dirty="0" err="1" smtClean="0"/>
              <a:t>CWmin</a:t>
            </a:r>
            <a:r>
              <a:rPr lang="en-US" altLang="zh-CN" dirty="0" smtClean="0"/>
              <a:t>=3, </a:t>
            </a:r>
            <a:r>
              <a:rPr lang="en-US" altLang="zh-CN" dirty="0" err="1" smtClean="0"/>
              <a:t>CWmax</a:t>
            </a:r>
            <a:r>
              <a:rPr lang="en-US" altLang="zh-CN" dirty="0" smtClean="0"/>
              <a:t>=7: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A, it draws a random number n=0.2,  then new AISFN and CW will be used: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altLang="zh-CN" sz="1600" i="1" dirty="0" smtClean="0"/>
              <a:t>   N</a:t>
            </a:r>
            <a:r>
              <a:rPr lang="en-US" sz="1600" i="1" dirty="0" smtClean="0"/>
              <a:t>AIFSN=2</a:t>
            </a:r>
            <a:r>
              <a:rPr lang="en-US" altLang="zh-CN" sz="1600" i="1" dirty="0" smtClean="0"/>
              <a:t>×2=4,  </a:t>
            </a:r>
            <a:r>
              <a:rPr lang="en-US" altLang="zh-CN" sz="1600" i="1" dirty="0" err="1" smtClean="0"/>
              <a:t>NCWmin</a:t>
            </a:r>
            <a:r>
              <a:rPr lang="en-US" altLang="zh-CN" sz="1600" i="1" dirty="0" smtClean="0"/>
              <a:t> =2</a:t>
            </a:r>
            <a:r>
              <a:rPr lang="en-US" altLang="zh-CN" sz="1600" i="1" baseline="30000" dirty="0" smtClean="0"/>
              <a:t>2</a:t>
            </a:r>
            <a:r>
              <a:rPr lang="en-US" altLang="zh-CN" sz="1600" i="1" dirty="0" smtClean="0"/>
              <a:t> ×(3+1)-1=15, </a:t>
            </a:r>
            <a:r>
              <a:rPr lang="en-US" sz="1600" i="1" dirty="0" err="1" smtClean="0"/>
              <a:t>NCWmax</a:t>
            </a:r>
            <a:r>
              <a:rPr lang="en-US" sz="1600" i="1" dirty="0" smtClean="0"/>
              <a:t>=2</a:t>
            </a:r>
            <a:r>
              <a:rPr lang="en-US" sz="1600" i="1" baseline="30000" dirty="0" smtClean="0"/>
              <a:t>2</a:t>
            </a:r>
            <a:r>
              <a:rPr lang="en-US" altLang="zh-CN" sz="1600" i="1" dirty="0" smtClean="0"/>
              <a:t>× </a:t>
            </a:r>
            <a:r>
              <a:rPr lang="en-US" sz="1600" i="1" dirty="0" smtClean="0"/>
              <a:t>(7+1)-1=31</a:t>
            </a:r>
            <a:endParaRPr lang="en-US" altLang="zh-CN" sz="1600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B, it draws a random number n=0.7,  then the current parameters will be used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 startAt="2"/>
            </a:pPr>
            <a:r>
              <a:rPr lang="en-US" altLang="zh-CN" dirty="0" smtClean="0"/>
              <a:t>STA can based on the results to determine which AP it wants to associate, and then initiate an access: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Choose AP with lower AISFN and CW</a:t>
            </a:r>
          </a:p>
          <a:p>
            <a:pPr lvl="1">
              <a:spcBef>
                <a:spcPts val="400"/>
              </a:spcBef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4424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cxnSp>
        <p:nvCxnSpPr>
          <p:cNvPr id="30" name="直線コネクタ 10"/>
          <p:cNvCxnSpPr/>
          <p:nvPr/>
        </p:nvCxnSpPr>
        <p:spPr bwMode="auto">
          <a:xfrm>
            <a:off x="2647928" y="2470256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テキスト ボックス 14"/>
          <p:cNvSpPr txBox="1"/>
          <p:nvPr/>
        </p:nvSpPr>
        <p:spPr>
          <a:xfrm>
            <a:off x="1295400" y="2113066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AP1: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3276600" y="19812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886200" y="19812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4495800" y="1993345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V="1">
            <a:off x="5105400" y="1993344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7200" y="1752600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Passive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10"/>
          <p:cNvCxnSpPr/>
          <p:nvPr/>
        </p:nvCxnSpPr>
        <p:spPr bwMode="auto">
          <a:xfrm>
            <a:off x="2647928" y="3296313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14"/>
          <p:cNvSpPr txBox="1"/>
          <p:nvPr/>
        </p:nvSpPr>
        <p:spPr>
          <a:xfrm>
            <a:off x="1295400" y="2939123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AP2: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 bwMode="auto">
          <a:xfrm flipV="1">
            <a:off x="4495800" y="28194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51054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 flipV="1">
            <a:off x="3886200" y="2787548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直接箭头连接符 48"/>
          <p:cNvCxnSpPr/>
          <p:nvPr/>
        </p:nvCxnSpPr>
        <p:spPr bwMode="auto">
          <a:xfrm flipV="1">
            <a:off x="32766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181600" y="2771001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0.6,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=4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1752600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0.3,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=2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" y="3505200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Active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 rot="5400000">
            <a:off x="16390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347989" y="60960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72750" y="61238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2590800" y="4303503"/>
            <a:ext cx="27432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rot="10800000" flipV="1">
            <a:off x="2590800" y="5334000"/>
            <a:ext cx="27432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 rot="547858">
            <a:off x="3368857" y="4145662"/>
            <a:ext cx="1143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Request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20909949">
            <a:off x="1707782" y="5228252"/>
            <a:ext cx="437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Response: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0.5,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=3</a:t>
            </a:r>
            <a:endParaRPr lang="zh-CN" altLang="en-US" dirty="0"/>
          </a:p>
        </p:txBody>
      </p:sp>
      <p:cxnSp>
        <p:nvCxnSpPr>
          <p:cNvPr id="60" name="直接连接符 59"/>
          <p:cNvCxnSpPr/>
          <p:nvPr/>
        </p:nvCxnSpPr>
        <p:spPr bwMode="auto">
          <a:xfrm rot="5400000">
            <a:off x="43822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Do you support to introduce the access control mechanism into 11ai when a large number of  STAs try to access AP simultaneously?</a:t>
            </a:r>
          </a:p>
          <a:p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Yes </a:t>
            </a:r>
            <a:r>
              <a:rPr lang="en-US" u="sng" dirty="0" smtClean="0"/>
              <a:t>               </a:t>
            </a:r>
            <a:r>
              <a:rPr lang="en-US" dirty="0" smtClean="0"/>
              <a:t>  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 </a:t>
            </a:r>
            <a:r>
              <a:rPr lang="en-US" dirty="0" smtClean="0"/>
              <a:t>No </a:t>
            </a:r>
            <a:r>
              <a:rPr lang="en-US" u="sng" dirty="0" smtClean="0"/>
              <a:t>               </a:t>
            </a:r>
            <a:r>
              <a:rPr lang="en-US" dirty="0" smtClean="0"/>
              <a:t>    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Need more information</a:t>
            </a:r>
            <a:endParaRPr lang="en-US" dirty="0" smtClean="0"/>
          </a:p>
          <a:p>
            <a:pPr lvl="1">
              <a:buNone/>
            </a:pPr>
            <a:endParaRPr lang="en-US" sz="1600" dirty="0"/>
          </a:p>
        </p:txBody>
      </p: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dirty="0" smtClean="0"/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introduce the access control probability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into 11ai when a large number of  STAs try to access AP simultaneously?</a:t>
            </a:r>
          </a:p>
          <a:p>
            <a:pPr>
              <a:spcAft>
                <a:spcPts val="600"/>
              </a:spcAft>
            </a:pPr>
            <a:r>
              <a:rPr lang="en-US" smtClean="0"/>
              <a:t>  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Yes </a:t>
            </a:r>
            <a:r>
              <a:rPr lang="en-US" u="sng" dirty="0" smtClean="0"/>
              <a:t>               </a:t>
            </a: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No </a:t>
            </a:r>
            <a:r>
              <a:rPr lang="en-US" u="sng" dirty="0" smtClean="0"/>
              <a:t>               </a:t>
            </a:r>
            <a:r>
              <a:rPr lang="en-US" dirty="0" smtClean="0"/>
              <a:t>  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Need more information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4280</TotalTime>
  <Words>604</Words>
  <Application>Microsoft Office PowerPoint</Application>
  <PresentationFormat>全屏显示(4:3)</PresentationFormat>
  <Paragraphs>103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Access Control Mechanism for FILS</vt:lpstr>
      <vt:lpstr>Abstract</vt:lpstr>
      <vt:lpstr>Conformance w/ Tgai PAR &amp; 5C </vt:lpstr>
      <vt:lpstr>Background</vt:lpstr>
      <vt:lpstr>Access control in FILS</vt:lpstr>
      <vt:lpstr>Access control in FILS</vt:lpstr>
      <vt:lpstr>Straw Poll 1</vt:lpstr>
      <vt:lpstr>Straw Poll 2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xiefang</cp:lastModifiedBy>
  <cp:revision>135</cp:revision>
  <cp:lastPrinted>1998-02-10T13:28:06Z</cp:lastPrinted>
  <dcterms:created xsi:type="dcterms:W3CDTF">2011-01-18T18:21:24Z</dcterms:created>
  <dcterms:modified xsi:type="dcterms:W3CDTF">2012-07-18T00:28:09Z</dcterms:modified>
  <cp:category/>
</cp:coreProperties>
</file>