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333" r:id="rId3"/>
    <p:sldId id="351" r:id="rId4"/>
    <p:sldId id="352" r:id="rId5"/>
    <p:sldId id="281" r:id="rId6"/>
    <p:sldId id="282" r:id="rId7"/>
    <p:sldId id="330" r:id="rId8"/>
    <p:sldId id="363" r:id="rId9"/>
    <p:sldId id="364" r:id="rId10"/>
    <p:sldId id="287" r:id="rId11"/>
    <p:sldId id="335" r:id="rId12"/>
    <p:sldId id="362" r:id="rId13"/>
    <p:sldId id="270" r:id="rId14"/>
    <p:sldId id="361" r:id="rId15"/>
    <p:sldId id="336" r:id="rId16"/>
    <p:sldId id="337" r:id="rId17"/>
    <p:sldId id="338" r:id="rId18"/>
    <p:sldId id="339" r:id="rId19"/>
    <p:sldId id="340" r:id="rId20"/>
    <p:sldId id="355" r:id="rId21"/>
    <p:sldId id="356" r:id="rId22"/>
    <p:sldId id="357"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102" d="100"/>
          <a:sy n="102" d="100"/>
        </p:scale>
        <p:origin x="-232"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8538747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3675231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20</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21</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22</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13</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a:t>
            </a:r>
            <a:r>
              <a:rPr lang="en-US" altLang="ko-KR" sz="1800" b="1" dirty="0" smtClean="0">
                <a:ea typeface="굴림" pitchFamily="34" charset="-127"/>
              </a:rPr>
              <a:t>0895r0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faqs/affiliationFAQ.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faqs/affiliationFAQ.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143000" cy="276999"/>
          </a:xfrm>
        </p:spPr>
        <p:txBody>
          <a:bodyPr/>
          <a:lstStyle/>
          <a:p>
            <a:r>
              <a:rPr lang="en-US" altLang="ko-KR" dirty="0" smtClean="0"/>
              <a:t>July 2012</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2012-07-17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790404911"/>
              </p:ext>
            </p:extLst>
          </p:nvPr>
        </p:nvGraphicFramePr>
        <p:xfrm>
          <a:off x="552450" y="2708275"/>
          <a:ext cx="7234238" cy="2355850"/>
        </p:xfrm>
        <a:graphic>
          <a:graphicData uri="http://schemas.openxmlformats.org/presentationml/2006/ole">
            <mc:AlternateContent xmlns:mc="http://schemas.openxmlformats.org/markup-compatibility/2006">
              <mc:Choice xmlns:v="urn:schemas-microsoft-com:vml" Requires="v">
                <p:oleObj spid="_x0000_s30737" name="Document" r:id="rId4" imgW="8420100" imgH="2743200" progId="Word.Document.8">
                  <p:embed/>
                </p:oleObj>
              </mc:Choice>
              <mc:Fallback>
                <p:oleObj name="Document" r:id="rId4" imgW="8420100" imgH="2743200" progId="Word.Document.8">
                  <p:embed/>
                  <p:pic>
                    <p:nvPicPr>
                      <p:cNvPr id="0" name="Picture 11"/>
                      <p:cNvPicPr>
                        <a:picLocks noChangeAspect="1" noChangeArrowheads="1"/>
                      </p:cNvPicPr>
                      <p:nvPr/>
                    </p:nvPicPr>
                    <p:blipFill>
                      <a:blip r:embed="rId5"/>
                      <a:srcRect/>
                      <a:stretch>
                        <a:fillRect/>
                      </a:stretch>
                    </p:blipFill>
                    <p:spPr bwMode="auto">
                      <a:xfrm>
                        <a:off x="552450" y="2708275"/>
                        <a:ext cx="7234238" cy="2355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t>
            </a:r>
            <a:r>
              <a:rPr lang="en-US" altLang="ko-KR" dirty="0" err="1">
                <a:ea typeface="굴림" pitchFamily="34" charset="-127"/>
              </a:rPr>
              <a:t>adhoc</a:t>
            </a:r>
            <a:r>
              <a:rPr lang="en-US" altLang="ko-KR" dirty="0">
                <a:ea typeface="굴림" pitchFamily="34" charset="-127"/>
              </a:rPr>
              <a:t> </a:t>
            </a:r>
            <a:r>
              <a:rPr lang="en-US" altLang="ko-KR" dirty="0" smtClean="0">
                <a:ea typeface="굴림" pitchFamily="34" charset="-127"/>
              </a:rPr>
              <a:t>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t>
            </a:r>
            <a:r>
              <a:rPr lang="en-US" altLang="ko-KR" dirty="0" err="1">
                <a:ea typeface="굴림" pitchFamily="34" charset="-127"/>
              </a:rPr>
              <a:t>adhoc</a:t>
            </a:r>
            <a:r>
              <a:rPr lang="en-US" altLang="ko-KR" dirty="0">
                <a:ea typeface="굴림" pitchFamily="34" charset="-127"/>
              </a:rPr>
              <a:t> </a:t>
            </a:r>
            <a:r>
              <a:rPr lang="en-US" altLang="ko-KR" dirty="0"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pPr marL="457200" lvl="1" indent="0">
              <a:buNone/>
            </a:pPr>
            <a:r>
              <a:rPr lang="en-US" dirty="0" smtClean="0"/>
              <a:t>x</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11</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13</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17, 2012 </a:t>
            </a:r>
            <a:r>
              <a:rPr lang="en-US" altLang="ko-KR" sz="2800" b="1" dirty="0">
                <a:ea typeface="굴림" pitchFamily="34" charset="-127"/>
              </a:rPr>
              <a:t>– </a:t>
            </a:r>
            <a:r>
              <a:rPr lang="en-US" altLang="ko-KR" sz="2800" b="1" dirty="0" smtClean="0">
                <a:ea typeface="굴림" pitchFamily="34" charset="-127"/>
              </a:rPr>
              <a:t>PM2, San Diego, CA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of operating rules for PHY 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a:t>
            </a:r>
            <a:endParaRPr lang="en-US" altLang="ko-KR" sz="16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20</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21</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22</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 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 </a:t>
            </a:r>
            <a:r>
              <a:rPr lang="en-US" altLang="ko-KR" dirty="0">
                <a:ea typeface="굴림" pitchFamily="34" charset="-127"/>
              </a:rPr>
              <a:t>(i.e. have lower slide numbers).</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Submissions</a:t>
            </a:r>
            <a:endParaRPr lang="en-US" dirty="0"/>
          </a:p>
        </p:txBody>
      </p:sp>
      <p:sp>
        <p:nvSpPr>
          <p:cNvPr id="11" name="Content Placeholder 10"/>
          <p:cNvSpPr>
            <a:spLocks noGrp="1"/>
          </p:cNvSpPr>
          <p:nvPr>
            <p:ph idx="1"/>
          </p:nvPr>
        </p:nvSpPr>
        <p:spPr/>
        <p:txBody>
          <a:bodyPr/>
          <a:lstStyle/>
          <a:p>
            <a:r>
              <a:rPr lang="en-US" dirty="0"/>
              <a:t>12/0800r0 4-bit-crc-for-1-mhz-and-2-mhz-modes.ppt</a:t>
            </a:r>
          </a:p>
          <a:p>
            <a:pPr lvl="1"/>
            <a:r>
              <a:rPr lang="en-US" dirty="0"/>
              <a:t>Ron </a:t>
            </a:r>
            <a:r>
              <a:rPr lang="en-US" dirty="0" err="1"/>
              <a:t>Murias</a:t>
            </a:r>
            <a:r>
              <a:rPr lang="en-US" dirty="0"/>
              <a:t> (</a:t>
            </a:r>
            <a:r>
              <a:rPr lang="en-US" dirty="0" err="1"/>
              <a:t>InterDigital</a:t>
            </a:r>
            <a:r>
              <a:rPr lang="en-US" dirty="0"/>
              <a:t>) – PHY</a:t>
            </a:r>
          </a:p>
          <a:p>
            <a:r>
              <a:rPr lang="en-US" dirty="0"/>
              <a:t>12/596 SIG Field 4-bit CRC</a:t>
            </a:r>
          </a:p>
          <a:p>
            <a:pPr lvl="1"/>
            <a:r>
              <a:rPr lang="en-US" dirty="0" err="1"/>
              <a:t>Hongyuan</a:t>
            </a:r>
            <a:r>
              <a:rPr lang="en-US" dirty="0"/>
              <a:t> Zhang (Marvell)</a:t>
            </a:r>
          </a:p>
          <a:p>
            <a:r>
              <a:rPr lang="en-US" dirty="0"/>
              <a:t>11-12/832r0, SIG Fields Design of Long Preamble</a:t>
            </a:r>
          </a:p>
          <a:p>
            <a:pPr lvl="1"/>
            <a:r>
              <a:rPr lang="en-US" dirty="0" err="1"/>
              <a:t>Yongho</a:t>
            </a:r>
            <a:r>
              <a:rPr lang="en-US" dirty="0"/>
              <a:t> </a:t>
            </a:r>
            <a:r>
              <a:rPr lang="en-US" dirty="0" err="1"/>
              <a:t>Seok</a:t>
            </a:r>
            <a:r>
              <a:rPr lang="en-US" dirty="0"/>
              <a:t> (LG Electronics) - PHY</a:t>
            </a:r>
          </a:p>
          <a:p>
            <a:r>
              <a:rPr lang="en-US" dirty="0"/>
              <a:t>12/???r0 1MHz SIG Tail bits</a:t>
            </a:r>
          </a:p>
          <a:p>
            <a:pPr lvl="1"/>
            <a:r>
              <a:rPr lang="en-US" dirty="0"/>
              <a:t>Sameer </a:t>
            </a:r>
            <a:r>
              <a:rPr lang="en-US" dirty="0" err="1"/>
              <a:t>Vermani</a:t>
            </a:r>
            <a:r>
              <a:rPr lang="en-US" dirty="0"/>
              <a:t> (Qualcomm) – PHY</a:t>
            </a:r>
          </a:p>
          <a:p>
            <a:r>
              <a:rPr lang="en-US" dirty="0"/>
              <a:t>12/833 CSD Table Values</a:t>
            </a:r>
          </a:p>
          <a:p>
            <a:pPr lvl="1"/>
            <a:r>
              <a:rPr lang="en-US" dirty="0"/>
              <a:t>Eugene </a:t>
            </a:r>
            <a:r>
              <a:rPr lang="en-US" dirty="0" err="1"/>
              <a:t>Baik</a:t>
            </a:r>
            <a:r>
              <a:rPr lang="en-US" dirty="0"/>
              <a:t> (Qualcomm) – PHY</a:t>
            </a:r>
            <a:endParaRPr lang="en-US"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648200"/>
          </a:xfrm>
        </p:spPr>
        <p:txBody>
          <a:bodyPr/>
          <a:lstStyle/>
          <a:p>
            <a:r>
              <a:rPr lang="en-US" dirty="0"/>
              <a:t>12/409 channel-access-supporting-low-power-operation</a:t>
            </a:r>
          </a:p>
          <a:p>
            <a:pPr lvl="1"/>
            <a:r>
              <a:rPr lang="en-US" dirty="0"/>
              <a:t>Lei </a:t>
            </a:r>
            <a:r>
              <a:rPr lang="en-US" dirty="0" err="1"/>
              <a:t>Zhongding</a:t>
            </a:r>
            <a:r>
              <a:rPr lang="en-US" dirty="0"/>
              <a:t> (I2R) – </a:t>
            </a:r>
            <a:r>
              <a:rPr lang="en-US" dirty="0" smtClean="0"/>
              <a:t>PHY</a:t>
            </a:r>
          </a:p>
          <a:p>
            <a:r>
              <a:rPr lang="en-US" dirty="0" smtClean="0"/>
              <a:t>12</a:t>
            </a:r>
            <a:r>
              <a:rPr lang="en-US" dirty="0"/>
              <a:t>/815 Q Matrix Requirement for 1MHz/2MHz detection</a:t>
            </a:r>
          </a:p>
          <a:p>
            <a:pPr lvl="1"/>
            <a:r>
              <a:rPr lang="en-US" dirty="0"/>
              <a:t>Ron </a:t>
            </a:r>
            <a:r>
              <a:rPr lang="en-US" dirty="0" err="1"/>
              <a:t>Porat</a:t>
            </a:r>
            <a:r>
              <a:rPr lang="en-US" dirty="0"/>
              <a:t> (Broadcom) – PHY</a:t>
            </a:r>
          </a:p>
          <a:p>
            <a:r>
              <a:rPr lang="en-US" dirty="0"/>
              <a:t>12/818 padding</a:t>
            </a:r>
          </a:p>
          <a:p>
            <a:pPr lvl="1"/>
            <a:r>
              <a:rPr lang="en-US" dirty="0" err="1"/>
              <a:t>Hongyuan</a:t>
            </a:r>
            <a:r>
              <a:rPr lang="en-US" dirty="0"/>
              <a:t> Zhang (Marvell)</a:t>
            </a:r>
          </a:p>
          <a:p>
            <a:r>
              <a:rPr lang="en-US" dirty="0"/>
              <a:t>12/819 preamble discussions</a:t>
            </a:r>
          </a:p>
          <a:p>
            <a:pPr lvl="1"/>
            <a:r>
              <a:rPr lang="en-US" dirty="0" err="1"/>
              <a:t>Hongyuan</a:t>
            </a:r>
            <a:r>
              <a:rPr lang="en-US" dirty="0"/>
              <a:t> Zhang (Marvell)</a:t>
            </a:r>
          </a:p>
          <a:p>
            <a:r>
              <a:rPr lang="en-US" dirty="0"/>
              <a:t>Smoothing bit and </a:t>
            </a:r>
            <a:r>
              <a:rPr lang="en-US" dirty="0" err="1"/>
              <a:t>beam_change</a:t>
            </a:r>
            <a:r>
              <a:rPr lang="en-US" dirty="0"/>
              <a:t> indication </a:t>
            </a:r>
            <a:r>
              <a:rPr lang="en-US" dirty="0" smtClean="0"/>
              <a:t>bit</a:t>
            </a:r>
          </a:p>
          <a:p>
            <a:pPr lvl="1"/>
            <a:r>
              <a:rPr lang="en-US" dirty="0" err="1" smtClean="0"/>
              <a:t>Jianhan</a:t>
            </a:r>
            <a:r>
              <a:rPr lang="en-US" dirty="0" smtClean="0"/>
              <a:t> Liu</a:t>
            </a:r>
            <a:r>
              <a:rPr lang="en-US" dirty="0"/>
              <a:t> </a:t>
            </a:r>
            <a:r>
              <a:rPr lang="en-US" dirty="0" smtClean="0"/>
              <a:t>(</a:t>
            </a:r>
            <a:r>
              <a:rPr lang="en-US" dirty="0" err="1" smtClean="0"/>
              <a:t>Mediatek</a:t>
            </a:r>
            <a:r>
              <a:rPr lang="en-US" dirty="0" smtClean="0"/>
              <a:t>)</a:t>
            </a:r>
          </a:p>
        </p:txBody>
      </p:sp>
      <p:sp>
        <p:nvSpPr>
          <p:cNvPr id="4" name="Footer Placeholder 3"/>
          <p:cNvSpPr>
            <a:spLocks noGrp="1"/>
          </p:cNvSpPr>
          <p:nvPr>
            <p:ph type="ftr" sz="quarter" idx="11"/>
          </p:nvPr>
        </p:nvSpPr>
        <p:spPr/>
        <p:txBody>
          <a:bodyPr/>
          <a:lstStyle/>
          <a:p>
            <a:r>
              <a:rPr lang="en-US" altLang="ko-KR" smtClean="0"/>
              <a:t>Porat, Cheong, Yang</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Date Placeholder 5"/>
          <p:cNvSpPr>
            <a:spLocks noGrp="1"/>
          </p:cNvSpPr>
          <p:nvPr>
            <p:ph type="dt" sz="half" idx="2"/>
          </p:nvPr>
        </p:nvSpPr>
        <p:spPr/>
        <p:txBody>
          <a:bodyPr/>
          <a:lstStyle/>
          <a:p>
            <a:r>
              <a:rPr lang="en-US" altLang="ko-KR" smtClean="0"/>
              <a:t>May 2012</a:t>
            </a:r>
            <a:endParaRPr lang="en-US" altLang="ko-KR" dirty="0"/>
          </a:p>
        </p:txBody>
      </p:sp>
    </p:spTree>
    <p:extLst>
      <p:ext uri="{BB962C8B-B14F-4D97-AF65-F5344CB8AC3E}">
        <p14:creationId xmlns:p14="http://schemas.microsoft.com/office/powerpoint/2010/main" val="1974758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a:t>12/xxx Time-Frequency-Measurement-Method-and-Procedure</a:t>
            </a:r>
          </a:p>
          <a:p>
            <a:pPr lvl="1"/>
            <a:r>
              <a:rPr lang="pt-BR" dirty="0" err="1"/>
              <a:t>Shusaku</a:t>
            </a:r>
            <a:r>
              <a:rPr lang="pt-BR" dirty="0"/>
              <a:t> Shimada (</a:t>
            </a:r>
            <a:r>
              <a:rPr lang="pt-BR" dirty="0" err="1"/>
              <a:t>xxx</a:t>
            </a:r>
            <a:r>
              <a:rPr lang="pt-BR" dirty="0"/>
              <a:t>)</a:t>
            </a: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Porat, Cheong, Yang</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May 2012</a:t>
            </a:r>
            <a:endParaRPr lang="en-US" altLang="ko-KR" dirty="0"/>
          </a:p>
        </p:txBody>
      </p:sp>
    </p:spTree>
    <p:extLst>
      <p:ext uri="{BB962C8B-B14F-4D97-AF65-F5344CB8AC3E}">
        <p14:creationId xmlns:p14="http://schemas.microsoft.com/office/powerpoint/2010/main" val="173411788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21484</TotalTime>
  <Words>1892</Words>
  <Application>Microsoft Macintosh PowerPoint</Application>
  <PresentationFormat>On-screen Show (4:3)</PresentationFormat>
  <Paragraphs>242</Paragraphs>
  <Slides>22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TGah PHY Ad Hoc Agenda and Report</vt:lpstr>
      <vt:lpstr>PowerPoint Presentation</vt:lpstr>
      <vt:lpstr>Review of ad hoc operating rules </vt:lpstr>
      <vt:lpstr>Review of ad hoc operating rules </vt:lpstr>
      <vt:lpstr>Submissions and notes</vt:lpstr>
      <vt:lpstr>Interpretive guide</vt:lpstr>
      <vt:lpstr>Submissions</vt:lpstr>
      <vt:lpstr>Submissions</vt:lpstr>
      <vt:lpstr>Submissions</vt:lpstr>
      <vt:lpstr>PHY adhoc Pre-Motions to be brought for vote in TGah task group</vt:lpstr>
      <vt:lpstr>Pre-Motions</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讯 杨</cp:lastModifiedBy>
  <cp:revision>556</cp:revision>
  <cp:lastPrinted>1998-02-10T13:28:06Z</cp:lastPrinted>
  <dcterms:created xsi:type="dcterms:W3CDTF">2008-05-05T19:43:32Z</dcterms:created>
  <dcterms:modified xsi:type="dcterms:W3CDTF">2012-07-16T15:29:45Z</dcterms:modified>
</cp:coreProperties>
</file>