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08" r:id="rId17"/>
    <p:sldId id="287" r:id="rId18"/>
    <p:sldId id="311" r:id="rId19"/>
    <p:sldId id="297" r:id="rId20"/>
    <p:sldId id="284" r:id="rId21"/>
    <p:sldId id="299" r:id="rId22"/>
    <p:sldId id="27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994" autoAdjust="0"/>
    <p:restoredTop sz="99568" autoAdjust="0"/>
  </p:normalViewPr>
  <p:slideViewPr>
    <p:cSldViewPr>
      <p:cViewPr varScale="1">
        <p:scale>
          <a:sx n="84" d="100"/>
          <a:sy n="84" d="100"/>
        </p:scale>
        <p:origin x="-87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16</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17</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19</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20</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21</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22</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2012</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 0893r0</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July 2012</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2012-07-16</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July</a:t>
            </a:r>
            <a:r>
              <a:rPr lang="en-US" altLang="ko-KR" sz="3200" b="1" dirty="0" smtClean="0">
                <a:ea typeface="굴림" pitchFamily="34" charset="-127"/>
              </a:rPr>
              <a:t> 16</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2012 </a:t>
            </a:r>
            <a:r>
              <a:rPr lang="en-US" altLang="ko-KR" sz="3200" b="1" dirty="0">
                <a:ea typeface="굴림" pitchFamily="34" charset="-127"/>
              </a:rPr>
              <a:t>– </a:t>
            </a:r>
            <a:r>
              <a:rPr lang="en-US" altLang="ko-KR" sz="3200" b="1" dirty="0" smtClean="0">
                <a:ea typeface="굴림" pitchFamily="34" charset="-127"/>
              </a:rPr>
              <a:t>A</a:t>
            </a:r>
            <a:r>
              <a:rPr lang="en-US" altLang="ko-KR" sz="3200" b="1" dirty="0" smtClean="0">
                <a:ea typeface="굴림" pitchFamily="34" charset="-127"/>
              </a:rPr>
              <a:t>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342900" indent="-342900">
              <a:lnSpc>
                <a:spcPct val="80000"/>
              </a:lnSpc>
              <a:spcBef>
                <a:spcPct val="20000"/>
              </a:spcBef>
              <a:buFontTx/>
              <a:buChar char="•"/>
            </a:pPr>
            <a:r>
              <a:rPr lang="en-US" altLang="ko-KR" sz="1600" b="1" dirty="0" smtClean="0">
                <a:ea typeface="굴림" pitchFamily="34" charset="-127"/>
              </a:rPr>
              <a:t>Review </a:t>
            </a:r>
            <a:r>
              <a:rPr lang="en-US" altLang="ko-KR" sz="1600" b="1" dirty="0">
                <a:ea typeface="굴림" pitchFamily="34" charset="-127"/>
              </a:rPr>
              <a:t>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16</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normAutofit fontScale="92500" lnSpcReduction="20000"/>
          </a:bodyPr>
          <a:lstStyle/>
          <a:p>
            <a:r>
              <a:rPr lang="en-CA" dirty="0" smtClean="0">
                <a:solidFill>
                  <a:srgbClr val="00CC00"/>
                </a:solidFill>
              </a:rPr>
              <a:t>11-12-0888r00, “d3-comment-resolution-brianh-part2”, Brian Hart</a:t>
            </a:r>
          </a:p>
          <a:p>
            <a:r>
              <a:rPr lang="en-US" altLang="ja-JP" dirty="0" smtClean="0">
                <a:solidFill>
                  <a:srgbClr val="FF0000"/>
                </a:solidFill>
              </a:rPr>
              <a:t>11-12/0782r2, </a:t>
            </a:r>
            <a:r>
              <a:rPr lang="en-US" altLang="ja-JP" dirty="0" smtClean="0">
                <a:solidFill>
                  <a:srgbClr val="FF0000"/>
                </a:solidFill>
              </a:rPr>
              <a:t>“</a:t>
            </a:r>
            <a:r>
              <a:rPr lang="en-CA" dirty="0" smtClean="0">
                <a:solidFill>
                  <a:srgbClr val="FF0000"/>
                </a:solidFill>
              </a:rPr>
              <a:t>LB188 Stephens General comment resolutions” Adrian Stephens</a:t>
            </a:r>
          </a:p>
          <a:p>
            <a:r>
              <a:rPr lang="en-CA" altLang="ja-JP" dirty="0" smtClean="0">
                <a:solidFill>
                  <a:srgbClr val="FF0000"/>
                </a:solidFill>
              </a:rPr>
              <a:t>11-12/0802, “</a:t>
            </a:r>
            <a:r>
              <a:rPr lang="en-CA" dirty="0" smtClean="0">
                <a:solidFill>
                  <a:srgbClr val="FF0000"/>
                </a:solidFill>
              </a:rPr>
              <a:t>LB188 operating mode comment resolution” Robert Stacey</a:t>
            </a:r>
          </a:p>
          <a:p>
            <a:r>
              <a:rPr lang="en-CA" dirty="0" smtClean="0">
                <a:solidFill>
                  <a:schemeClr val="bg1">
                    <a:lumMod val="65000"/>
                  </a:schemeClr>
                </a:solidFill>
              </a:rPr>
              <a:t>11-12/0853</a:t>
            </a:r>
            <a:r>
              <a:rPr lang="en-CA" dirty="0" smtClean="0">
                <a:solidFill>
                  <a:schemeClr val="bg1">
                    <a:lumMod val="65000"/>
                  </a:schemeClr>
                </a:solidFill>
              </a:rPr>
              <a:t>, “LB188 </a:t>
            </a:r>
            <a:r>
              <a:rPr lang="en-CA" dirty="0" err="1" smtClean="0">
                <a:solidFill>
                  <a:schemeClr val="bg1">
                    <a:lumMod val="65000"/>
                  </a:schemeClr>
                </a:solidFill>
              </a:rPr>
              <a:t>Subclause</a:t>
            </a:r>
            <a:r>
              <a:rPr lang="en-CA" dirty="0" smtClean="0">
                <a:solidFill>
                  <a:schemeClr val="bg1">
                    <a:lumMod val="65000"/>
                  </a:schemeClr>
                </a:solidFill>
              </a:rPr>
              <a:t> 9.19.2.4 Comment Resolution” Liwen Chu</a:t>
            </a:r>
          </a:p>
          <a:p>
            <a:r>
              <a:rPr lang="en-CA" dirty="0" smtClean="0">
                <a:solidFill>
                  <a:schemeClr val="bg1">
                    <a:lumMod val="65000"/>
                  </a:schemeClr>
                </a:solidFill>
              </a:rPr>
              <a:t>11-12/0855, “LB188 </a:t>
            </a:r>
            <a:r>
              <a:rPr lang="en-CA" dirty="0" err="1" smtClean="0">
                <a:solidFill>
                  <a:schemeClr val="bg1">
                    <a:lumMod val="65000"/>
                  </a:schemeClr>
                </a:solidFill>
              </a:rPr>
              <a:t>Subclause</a:t>
            </a:r>
            <a:r>
              <a:rPr lang="en-CA" dirty="0" smtClean="0">
                <a:solidFill>
                  <a:schemeClr val="bg1">
                    <a:lumMod val="65000"/>
                  </a:schemeClr>
                </a:solidFill>
              </a:rPr>
              <a:t> 9.19.2.5 Comment Resolution”, Liwen Chu</a:t>
            </a:r>
          </a:p>
          <a:p>
            <a:r>
              <a:rPr lang="en-CA" dirty="0" smtClean="0">
                <a:solidFill>
                  <a:schemeClr val="bg1">
                    <a:lumMod val="65000"/>
                  </a:schemeClr>
                </a:solidFill>
              </a:rPr>
              <a:t>11-12/0856, “LB188 </a:t>
            </a:r>
            <a:r>
              <a:rPr lang="en-CA" dirty="0" err="1" smtClean="0">
                <a:solidFill>
                  <a:schemeClr val="bg1">
                    <a:lumMod val="65000"/>
                  </a:schemeClr>
                </a:solidFill>
              </a:rPr>
              <a:t>Subclause</a:t>
            </a:r>
            <a:r>
              <a:rPr lang="en-CA" dirty="0" smtClean="0">
                <a:solidFill>
                  <a:schemeClr val="bg1">
                    <a:lumMod val="65000"/>
                  </a:schemeClr>
                </a:solidFill>
              </a:rPr>
              <a:t> 8.2.5.2 Comment Resolution</a:t>
            </a:r>
            <a:r>
              <a:rPr lang="en-CA" dirty="0" smtClean="0">
                <a:solidFill>
                  <a:schemeClr val="bg1">
                    <a:lumMod val="65000"/>
                  </a:schemeClr>
                </a:solidFill>
              </a:rPr>
              <a:t>”</a:t>
            </a:r>
          </a:p>
          <a:p>
            <a:r>
              <a:rPr lang="en-CA" dirty="0" smtClean="0">
                <a:solidFill>
                  <a:schemeClr val="bg1">
                    <a:lumMod val="65000"/>
                  </a:schemeClr>
                </a:solidFill>
              </a:rPr>
              <a:t>847, Adrian</a:t>
            </a:r>
          </a:p>
          <a:p>
            <a:r>
              <a:rPr lang="en-CA" dirty="0" smtClean="0">
                <a:solidFill>
                  <a:schemeClr val="bg1">
                    <a:lumMod val="65000"/>
                  </a:schemeClr>
                </a:solidFill>
              </a:rPr>
              <a:t>864, Yongho (Tue Morning)</a:t>
            </a:r>
          </a:p>
          <a:p>
            <a:endParaRPr lang="en-US" dirty="0"/>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17</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(AM1, Mon, 07/16/2012)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6713, 6743, 6744, 6266, </a:t>
            </a:r>
            <a:r>
              <a:rPr lang="en-GB" dirty="0" smtClean="0"/>
              <a:t>6802, 6764, 6765, 6766, 6777, 6300, 6778, 6060, 6062 </a:t>
            </a:r>
            <a:r>
              <a:rPr lang="en-GB" dirty="0" smtClean="0"/>
              <a:t>as </a:t>
            </a:r>
            <a:r>
              <a:rPr lang="en-GB" dirty="0" smtClean="0"/>
              <a:t>described in Doc # </a:t>
            </a:r>
            <a:r>
              <a:rPr lang="en-GB" dirty="0" smtClean="0"/>
              <a:t>11-12/888r1?</a:t>
            </a:r>
            <a:endParaRPr lang="en-US" dirty="0" smtClean="0"/>
          </a:p>
          <a:p>
            <a:endParaRPr lang="en-US" dirty="0" smtClean="0"/>
          </a:p>
          <a:p>
            <a:r>
              <a:rPr lang="en-US" dirty="0" smtClean="0"/>
              <a:t>Passed by unanimous consent in </a:t>
            </a:r>
            <a:r>
              <a:rPr lang="en-US" dirty="0" err="1" smtClean="0"/>
              <a:t>TGac</a:t>
            </a:r>
            <a:r>
              <a:rPr lang="en-US" dirty="0" smtClean="0"/>
              <a:t> ad hoc</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19</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July 2012 </a:t>
            </a:r>
            <a:r>
              <a:rPr lang="en-US" altLang="ko-KR" dirty="0">
                <a:ea typeface="굴림" pitchFamily="34" charset="-127"/>
              </a:rPr>
              <a:t>interim </a:t>
            </a:r>
            <a:r>
              <a:rPr lang="en-US" altLang="ko-KR" dirty="0" smtClean="0">
                <a:ea typeface="굴림" pitchFamily="34" charset="-127"/>
              </a:rPr>
              <a:t>meeting held in San Diego, CA, USA.</a:t>
            </a:r>
            <a:endParaRPr lang="en-US" altLang="ko-KR" dirty="0">
              <a:ea typeface="굴림" pitchFamily="34" charset="-127"/>
            </a:endParaRP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20</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21</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22</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14625</TotalTime>
  <Words>2623</Words>
  <Application>Microsoft Office PowerPoint</Application>
  <PresentationFormat>On-screen Show (4:3)</PresentationFormat>
  <Paragraphs>344</Paragraphs>
  <Slides>22</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vt:lpstr>
      <vt:lpstr>TGac MAC adhoc Motions to be brought for vote in TGac task group</vt:lpstr>
      <vt:lpstr>Pre-Motion #1  (AM1, Mon, 07/16/2012)</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334</cp:revision>
  <cp:lastPrinted>1998-02-10T13:28:06Z</cp:lastPrinted>
  <dcterms:created xsi:type="dcterms:W3CDTF">2008-05-05T19:43:32Z</dcterms:created>
  <dcterms:modified xsi:type="dcterms:W3CDTF">2012-07-17T07:25:23Z</dcterms:modified>
</cp:coreProperties>
</file>