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33" r:id="rId3"/>
    <p:sldId id="351" r:id="rId4"/>
    <p:sldId id="352" r:id="rId5"/>
    <p:sldId id="281" r:id="rId6"/>
    <p:sldId id="282" r:id="rId7"/>
    <p:sldId id="369" r:id="rId8"/>
    <p:sldId id="385" r:id="rId9"/>
    <p:sldId id="386" r:id="rId10"/>
    <p:sldId id="387" r:id="rId11"/>
    <p:sldId id="365" r:id="rId12"/>
    <p:sldId id="384" r:id="rId13"/>
    <p:sldId id="287" r:id="rId14"/>
    <p:sldId id="335"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71" autoAdjust="0"/>
    <p:restoredTop sz="99568" autoAdjust="0"/>
  </p:normalViewPr>
  <p:slideViewPr>
    <p:cSldViewPr>
      <p:cViewPr varScale="1">
        <p:scale>
          <a:sx n="77" d="100"/>
          <a:sy n="77" d="100"/>
        </p:scale>
        <p:origin x="-10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70"/>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11</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13</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Liu, Shao, Merlin</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9"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802.11-12/0889r0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Liu, Shao, Merlin</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2012-07-15</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9663"/>
          <a:ext cx="7383463" cy="3052762"/>
        </p:xfrm>
        <a:graphic>
          <a:graphicData uri="http://schemas.openxmlformats.org/presentationml/2006/ole">
            <p:oleObj spid="_x0000_s30731" name="Document" r:id="rId4" imgW="8306103" imgH="3378849"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(4)</a:t>
            </a:r>
            <a:endParaRPr lang="en-US" dirty="0"/>
          </a:p>
        </p:txBody>
      </p:sp>
      <p:sp>
        <p:nvSpPr>
          <p:cNvPr id="3" name="Content Placeholder 2"/>
          <p:cNvSpPr>
            <a:spLocks noGrp="1"/>
          </p:cNvSpPr>
          <p:nvPr>
            <p:ph idx="1"/>
          </p:nvPr>
        </p:nvSpPr>
        <p:spPr/>
        <p:txBody>
          <a:bodyPr/>
          <a:lstStyle/>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12/848 NDP type PS-Poll frame</a:t>
            </a:r>
          </a:p>
          <a:p>
            <a:pPr lvl="1"/>
            <a:r>
              <a:rPr lang="en-US" dirty="0" smtClean="0"/>
              <a:t>Young Hoon Kwon (</a:t>
            </a:r>
            <a:r>
              <a:rPr lang="en-US" dirty="0" err="1" smtClean="0"/>
              <a:t>Huawei</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11</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13</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a:t>
            </a:r>
            <a:r>
              <a:rPr lang="en-US" altLang="ko-KR" sz="1800" b="1" dirty="0" smtClean="0">
                <a:ea typeface="굴림" pitchFamily="34" charset="-127"/>
                <a:cs typeface="+mn-cs"/>
              </a:rPr>
              <a:t>] 11-12-0879-00-00ah-tgah-july-2012-agenda</a:t>
            </a:r>
            <a:endParaRPr lang="en-US" altLang="ko-KR" sz="1800" b="1" dirty="0" smtClean="0">
              <a:ea typeface="굴림" pitchFamily="34" charset="-127"/>
              <a:cs typeface="+mn-cs"/>
            </a:endParaRP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July</a:t>
            </a:r>
            <a:r>
              <a:rPr lang="en-US" altLang="ko-KR" sz="2800" b="1" dirty="0" smtClean="0">
                <a:ea typeface="굴림" pitchFamily="34" charset="-127"/>
              </a:rPr>
              <a:t> </a:t>
            </a:r>
            <a:r>
              <a:rPr lang="en-US" altLang="ko-KR" sz="2800" b="1" dirty="0" smtClean="0">
                <a:ea typeface="굴림" pitchFamily="34" charset="-127"/>
              </a:rPr>
              <a:t>17</a:t>
            </a:r>
            <a:r>
              <a:rPr lang="en-US" altLang="ko-KR" sz="2800" b="1" dirty="0" smtClean="0">
                <a:ea typeface="굴림" pitchFamily="34" charset="-127"/>
              </a:rPr>
              <a:t>, </a:t>
            </a:r>
            <a:r>
              <a:rPr lang="en-US" altLang="ko-KR" sz="2800" b="1" dirty="0" smtClean="0">
                <a:ea typeface="굴림" pitchFamily="34" charset="-127"/>
              </a:rPr>
              <a:t>2012 </a:t>
            </a:r>
            <a:r>
              <a:rPr lang="en-US" altLang="ko-KR" sz="2800" b="1" dirty="0">
                <a:ea typeface="굴림" pitchFamily="34" charset="-127"/>
              </a:rPr>
              <a:t>– </a:t>
            </a:r>
            <a:r>
              <a:rPr lang="en-US" altLang="ko-KR" sz="2800" b="1" dirty="0" smtClean="0">
                <a:ea typeface="굴림" pitchFamily="34" charset="-127"/>
              </a:rPr>
              <a:t>PM2</a:t>
            </a:r>
            <a:r>
              <a:rPr lang="en-US" altLang="ko-KR" sz="2800" b="1" dirty="0" smtClean="0">
                <a:ea typeface="굴림" pitchFamily="34" charset="-127"/>
              </a:rPr>
              <a:t>, </a:t>
            </a:r>
            <a:r>
              <a:rPr lang="en-US" altLang="ko-KR" sz="2800" b="1" dirty="0" smtClean="0">
                <a:ea typeface="굴림" pitchFamily="34" charset="-127"/>
              </a:rPr>
              <a:t>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Summary of operating rules for MAC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 </a:t>
            </a:r>
          </a:p>
          <a:p>
            <a:pPr marL="800100" lvl="1" indent="-342900">
              <a:lnSpc>
                <a:spcPct val="80000"/>
              </a:lnSpc>
              <a:spcBef>
                <a:spcPct val="20000"/>
              </a:spcBef>
              <a:buFontTx/>
              <a:buChar char="•"/>
            </a:pPr>
            <a:r>
              <a:rPr lang="en-US" altLang="ko-KR" sz="1800" dirty="0" smtClean="0">
                <a:ea typeface="굴림" pitchFamily="34" charset="-127"/>
              </a:rPr>
              <a:t>Any more submissions?</a:t>
            </a:r>
            <a:endParaRPr lang="en-US" altLang="ko-KR" sz="1800" dirty="0" smtClean="0">
              <a:ea typeface="굴림" pitchFamily="34" charset="-127"/>
            </a:endParaRPr>
          </a:p>
          <a:p>
            <a:pPr marL="342900" indent="-342900">
              <a:lnSpc>
                <a:spcPct val="80000"/>
              </a:lnSpc>
              <a:spcBef>
                <a:spcPct val="20000"/>
              </a:spcBef>
              <a:buFontTx/>
              <a:buChar char="•"/>
            </a:pP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Straw </a:t>
            </a:r>
            <a:r>
              <a:rPr lang="en-US" altLang="ko-KR" sz="1800" b="1" dirty="0" smtClean="0">
                <a:ea typeface="굴림" pitchFamily="34" charset="-127"/>
              </a:rPr>
              <a:t>polls / Pre-motions</a:t>
            </a:r>
          </a:p>
          <a:p>
            <a:pPr marL="342900" indent="-342900">
              <a:lnSpc>
                <a:spcPct val="80000"/>
              </a:lnSpc>
              <a:spcBef>
                <a:spcPct val="20000"/>
              </a:spcBef>
              <a:buFontTx/>
              <a:buChar char="•"/>
            </a:pPr>
            <a:endParaRPr lang="en-US" altLang="ko-KR" sz="1800" b="1" dirty="0" smtClean="0">
              <a:ea typeface="굴림" pitchFamily="34" charset="-127"/>
            </a:endParaRPr>
          </a:p>
          <a:p>
            <a:pPr marL="342900" indent="-342900">
              <a:lnSpc>
                <a:spcPct val="80000"/>
              </a:lnSpc>
              <a:spcBef>
                <a:spcPct val="20000"/>
              </a:spcBef>
              <a:buFontTx/>
              <a:buChar char="•"/>
            </a:pP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a:t>
            </a:r>
            <a:r>
              <a:rPr lang="en-US" sz="2000" b="0" dirty="0" smtClean="0"/>
              <a:t>11-12/239r2</a:t>
            </a:r>
            <a:endParaRPr lang="en-GB" sz="2000" b="0" u="sng" dirty="0" smtClean="0"/>
          </a:p>
          <a:p>
            <a:pPr lvl="1"/>
            <a:r>
              <a:rPr lang="en-GB" sz="1800" b="0" u="sng" dirty="0" smtClean="0"/>
              <a:t>Transfer </a:t>
            </a:r>
            <a:r>
              <a:rPr lang="en-GB" sz="1800" b="0" u="sng" dirty="0" smtClean="0"/>
              <a:t>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endParaRPr lang="en-US" altLang="ko-KR" dirty="0" smtClean="0">
              <a:ea typeface="굴림" pitchFamily="34" charset="-127"/>
            </a:endParaRPr>
          </a:p>
          <a:p>
            <a:pPr lvl="1"/>
            <a:endParaRPr lang="en-US" altLang="ko-KR" dirty="0" smtClean="0">
              <a:ea typeface="굴림" pitchFamily="34" charset="-127"/>
            </a:endParaRPr>
          </a:p>
          <a:p>
            <a:r>
              <a:rPr lang="en-US" altLang="ko-KR" dirty="0" smtClean="0">
                <a:ea typeface="굴림" pitchFamily="34" charset="-127"/>
              </a:rPr>
              <a:t>The following slides include all the </a:t>
            </a:r>
            <a:r>
              <a:rPr lang="en-US" altLang="ko-KR" dirty="0" smtClean="0">
                <a:ea typeface="굴림" pitchFamily="34" charset="-127"/>
              </a:rPr>
              <a:t>MAC submissions </a:t>
            </a:r>
            <a:r>
              <a:rPr lang="en-US" altLang="ko-KR" dirty="0" smtClean="0">
                <a:ea typeface="굴림" pitchFamily="34" charset="-127"/>
              </a:rPr>
              <a:t>as shown in TG agenda </a:t>
            </a:r>
            <a:r>
              <a:rPr lang="en-US" altLang="ko-KR" dirty="0" smtClean="0">
                <a:ea typeface="굴림" pitchFamily="34" charset="-127"/>
              </a:rPr>
              <a:t>11-12/0879r0</a:t>
            </a:r>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(1)</a:t>
            </a:r>
            <a:endParaRPr lang="en-US" dirty="0"/>
          </a:p>
        </p:txBody>
      </p:sp>
      <p:sp>
        <p:nvSpPr>
          <p:cNvPr id="3" name="Content Placeholder 2"/>
          <p:cNvSpPr>
            <a:spLocks noGrp="1"/>
          </p:cNvSpPr>
          <p:nvPr>
            <p:ph idx="1"/>
          </p:nvPr>
        </p:nvSpPr>
        <p:spPr/>
        <p:txBody>
          <a:bodyPr/>
          <a:lstStyle/>
          <a:p>
            <a:r>
              <a:rPr lang="en-US" dirty="0" smtClean="0"/>
              <a:t>12/816r0 Channel selection for 802.11ah</a:t>
            </a:r>
          </a:p>
          <a:p>
            <a:pPr lvl="1"/>
            <a:r>
              <a:rPr lang="en-US" dirty="0" smtClean="0"/>
              <a:t>Huai-Rong Shao, et. al. (Samsung Electronics</a:t>
            </a:r>
            <a:r>
              <a:rPr lang="en-US" dirty="0" smtClean="0"/>
              <a:t>)</a:t>
            </a:r>
          </a:p>
          <a:p>
            <a:r>
              <a:rPr lang="en-US" dirty="0" smtClean="0"/>
              <a:t>11-12/830r0 NDP Probing </a:t>
            </a:r>
          </a:p>
          <a:p>
            <a:pPr lvl="1"/>
            <a:r>
              <a:rPr lang="en-US" dirty="0" smtClean="0"/>
              <a:t>Yongho Seok (LG Electronics) - MAC</a:t>
            </a:r>
          </a:p>
          <a:p>
            <a:r>
              <a:rPr lang="en-US" dirty="0" smtClean="0"/>
              <a:t>11-12/831r0 Uplink Channel Access General Procedure</a:t>
            </a:r>
          </a:p>
          <a:p>
            <a:pPr lvl="1"/>
            <a:r>
              <a:rPr lang="en-US" dirty="0" smtClean="0"/>
              <a:t>Yongho Seok (LG Electronics) - MAC</a:t>
            </a:r>
          </a:p>
          <a:p>
            <a:pPr lvl="0"/>
            <a:r>
              <a:rPr lang="en-US" dirty="0" smtClean="0"/>
              <a:t>11-12/840r0 AP assisted medium synchronization</a:t>
            </a:r>
          </a:p>
          <a:p>
            <a:pPr lvl="1">
              <a:defRPr/>
            </a:pPr>
            <a:r>
              <a:rPr lang="en-US" dirty="0" smtClean="0"/>
              <a:t>Minyoung Park (Intel) – MAC</a:t>
            </a:r>
          </a:p>
          <a:p>
            <a:r>
              <a:rPr lang="en-US" dirty="0" smtClean="0"/>
              <a:t>12/863 Distance Issues</a:t>
            </a:r>
          </a:p>
          <a:p>
            <a:pPr lvl="1"/>
            <a:r>
              <a:rPr lang="en-US" dirty="0" smtClean="0"/>
              <a:t>Dave Halasz (Motorola Mobility) - MAC</a:t>
            </a:r>
          </a:p>
          <a:p>
            <a:pPr>
              <a:buNone/>
            </a:pPr>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Liu, Shao, Merlin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12/838 full beacon</a:t>
            </a:r>
          </a:p>
          <a:p>
            <a:pPr lvl="1"/>
            <a:r>
              <a:rPr lang="en-US" dirty="0" smtClean="0"/>
              <a:t>Yong Liu (Marvell) – MAC</a:t>
            </a:r>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r>
              <a:rPr lang="en-US" dirty="0" smtClean="0"/>
              <a:t>12/ 859 Short BA</a:t>
            </a:r>
          </a:p>
          <a:p>
            <a:pPr lvl="1"/>
            <a:r>
              <a:rPr lang="en-US" dirty="0" smtClean="0"/>
              <a:t>Alfred Asterjadhi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(3)</a:t>
            </a:r>
            <a:endParaRPr lang="en-US" dirty="0"/>
          </a:p>
        </p:txBody>
      </p:sp>
      <p:sp>
        <p:nvSpPr>
          <p:cNvPr id="3" name="Content Placeholder 2"/>
          <p:cNvSpPr>
            <a:spLocks noGrp="1"/>
          </p:cNvSpPr>
          <p:nvPr>
            <p:ph idx="1"/>
          </p:nvPr>
        </p:nvSpPr>
        <p:spPr/>
        <p:txBody>
          <a:bodyPr/>
          <a:lstStyle/>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r>
              <a:rPr lang="en-US" dirty="0" smtClean="0"/>
              <a:t>12/ ??? wake times for power save STA</a:t>
            </a:r>
          </a:p>
          <a:p>
            <a:pPr lvl="1"/>
            <a:r>
              <a:rPr lang="en-US" dirty="0" smtClean="0"/>
              <a:t>Eric Wong (Broadcom)</a:t>
            </a:r>
          </a:p>
          <a:p>
            <a:r>
              <a:rPr lang="en-US" dirty="0" smtClean="0"/>
              <a:t>12/??? enhanced frame delivery operation for power save STA</a:t>
            </a:r>
          </a:p>
          <a:p>
            <a:pPr lvl="1"/>
            <a:r>
              <a:rPr lang="en-US" dirty="0" smtClean="0"/>
              <a:t>Eric Wong (Broadcom)</a:t>
            </a:r>
          </a:p>
          <a:p>
            <a:endParaRPr lang="en-US"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20702</TotalTime>
  <Words>1679</Words>
  <Application>Microsoft Office PowerPoint</Application>
  <PresentationFormat>On-screen Show (4:3)</PresentationFormat>
  <Paragraphs>272</Paragraphs>
  <Slides>24</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TGah MAC Ad Hoc Agenda and Report</vt:lpstr>
      <vt:lpstr>Slide 2</vt:lpstr>
      <vt:lpstr>Summary of ad hoc operating rules (1) </vt:lpstr>
      <vt:lpstr>Summary of ad hoc operating rules (2) </vt:lpstr>
      <vt:lpstr>Submissions</vt:lpstr>
      <vt:lpstr>Interpretive guide</vt:lpstr>
      <vt:lpstr>Submissions (1)</vt:lpstr>
      <vt:lpstr>Submissions (2)</vt:lpstr>
      <vt:lpstr>Submissions (3)</vt:lpstr>
      <vt:lpstr>Submissions (4)</vt:lpstr>
      <vt:lpstr>MAC ad hoc Straw Polls</vt:lpstr>
      <vt:lpstr>Straw Poll 1</vt:lpstr>
      <vt:lpstr>MAC ad hoc Pre-Motions to be brought for vote in TGah task group</vt:lpstr>
      <vt:lpstr>Pre-Motion 1</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yongliu</cp:lastModifiedBy>
  <cp:revision>580</cp:revision>
  <cp:lastPrinted>1998-02-10T13:28:06Z</cp:lastPrinted>
  <dcterms:created xsi:type="dcterms:W3CDTF">2008-05-05T19:43:32Z</dcterms:created>
  <dcterms:modified xsi:type="dcterms:W3CDTF">2012-07-16T05:58:40Z</dcterms:modified>
</cp:coreProperties>
</file>