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308" r:id="rId5"/>
    <p:sldId id="310" r:id="rId6"/>
    <p:sldId id="290" r:id="rId7"/>
    <p:sldId id="309" r:id="rId8"/>
    <p:sldId id="289" r:id="rId9"/>
    <p:sldId id="291" r:id="rId10"/>
    <p:sldId id="292" r:id="rId11"/>
    <p:sldId id="293" r:id="rId12"/>
    <p:sldId id="294" r:id="rId13"/>
    <p:sldId id="295" r:id="rId14"/>
    <p:sldId id="296" r:id="rId15"/>
    <p:sldId id="297" r:id="rId16"/>
    <p:sldId id="299" r:id="rId17"/>
    <p:sldId id="300" r:id="rId18"/>
    <p:sldId id="301" r:id="rId19"/>
    <p:sldId id="302" r:id="rId20"/>
    <p:sldId id="305" r:id="rId21"/>
    <p:sldId id="306" r:id="rId22"/>
    <p:sldId id="307"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534" y="-24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solidFill>
                  <a:srgbClr val="00B050"/>
                </a:solidFill>
              </a:rPr>
              <a:t>12/815 Q Matrix Requirement for 1MHz/2MHz detection</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12/818 padding</a:t>
            </a:r>
          </a:p>
          <a:p>
            <a:pPr lvl="1"/>
            <a:r>
              <a:rPr lang="en-US" dirty="0" err="1" smtClean="0">
                <a:solidFill>
                  <a:srgbClr val="00B050"/>
                </a:solidFill>
              </a:rPr>
              <a:t>Hongyuan</a:t>
            </a:r>
            <a:r>
              <a:rPr lang="en-US" dirty="0" smtClean="0">
                <a:solidFill>
                  <a:srgbClr val="00B050"/>
                </a:solidFill>
              </a:rPr>
              <a:t> Zhang (Marvell)</a:t>
            </a:r>
          </a:p>
          <a:p>
            <a:r>
              <a:rPr lang="en-US" dirty="0" smtClean="0">
                <a:solidFill>
                  <a:srgbClr val="00B050"/>
                </a:solidFill>
              </a:rPr>
              <a:t>12/819 preamble discussions</a:t>
            </a:r>
          </a:p>
          <a:p>
            <a:pPr lvl="1"/>
            <a:r>
              <a:rPr lang="en-US" dirty="0" err="1" smtClean="0">
                <a:solidFill>
                  <a:srgbClr val="00B050"/>
                </a:solidFill>
              </a:rPr>
              <a:t>Hongyuan</a:t>
            </a:r>
            <a:r>
              <a:rPr lang="en-US" dirty="0" smtClean="0">
                <a:solidFill>
                  <a:srgbClr val="00B050"/>
                </a:solidFill>
              </a:rPr>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endParaRPr lang="en-US" dirty="0" smtClean="0"/>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solidFill>
                <a:srgbClr val="00B050"/>
              </a:solidFill>
            </a:endParaRP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May meeting minutes</a:t>
            </a:r>
          </a:p>
          <a:p>
            <a:pPr marL="1009650" lvl="1" indent="-609600"/>
            <a:r>
              <a:rPr lang="en-US" dirty="0" smtClean="0">
                <a:solidFill>
                  <a:srgbClr val="00B050"/>
                </a:solidFill>
              </a:rPr>
              <a:t>May meeting minutes 11/0724r0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July 11 </a:t>
            </a:r>
            <a:r>
              <a:rPr lang="en-US" dirty="0">
                <a:solidFill>
                  <a:srgbClr val="00B050"/>
                </a:solidFill>
              </a:rPr>
              <a:t>teleconference </a:t>
            </a:r>
            <a:r>
              <a:rPr lang="en-US" dirty="0" smtClean="0">
                <a:solidFill>
                  <a:srgbClr val="00B050"/>
                </a:solidFill>
              </a:rPr>
              <a:t>minutes 12/0841r0 </a:t>
            </a:r>
          </a:p>
          <a:p>
            <a:pPr marL="609600" indent="-609600"/>
            <a:r>
              <a:rPr lang="en-US" dirty="0" smtClean="0">
                <a:solidFill>
                  <a:srgbClr val="00B050"/>
                </a:solidFill>
              </a:rPr>
              <a:t>Call for submissions</a:t>
            </a:r>
          </a:p>
          <a:p>
            <a:pPr marL="609600" indent="-609600"/>
            <a:r>
              <a:rPr lang="en-US" dirty="0" smtClean="0">
                <a:solidFill>
                  <a:srgbClr val="00B050"/>
                </a:solidFill>
              </a:rPr>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Channel Access</a:t>
            </a:r>
          </a:p>
          <a:p>
            <a:pPr lvl="1"/>
            <a:r>
              <a:rPr lang="en-US" dirty="0" smtClean="0"/>
              <a:t>Fang </a:t>
            </a:r>
            <a:r>
              <a:rPr lang="en-US" dirty="0" err="1" smtClean="0"/>
              <a:t>Xie</a:t>
            </a:r>
            <a:r>
              <a:rPr lang="en-US" dirty="0" smtClean="0"/>
              <a:t> (CMCC)</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12/835 Responding Frame Selection</a:t>
            </a:r>
          </a:p>
          <a:p>
            <a:pPr lvl="1"/>
            <a:r>
              <a:rPr lang="en-US" dirty="0" err="1" smtClean="0"/>
              <a:t>Liwen</a:t>
            </a:r>
            <a:r>
              <a:rPr lang="en-US" dirty="0" smtClean="0"/>
              <a:t> Chu (STMicroelectronics)</a:t>
            </a:r>
          </a:p>
          <a:p>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endParaRPr lang="en-US" b="0" dirty="0" smtClean="0"/>
          </a:p>
          <a:p>
            <a:pPr lvl="1"/>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Motions for submissions givens on Monday AM1</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12/838 Yong Liu</a:t>
            </a:r>
          </a:p>
          <a:p>
            <a:r>
              <a:rPr lang="en-US" dirty="0" smtClean="0">
                <a:solidFill>
                  <a:srgbClr val="00B050"/>
                </a:solidFill>
              </a:rPr>
              <a:t>833</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from Tuesday PM2 Ad </a:t>
            </a:r>
            <a:r>
              <a:rPr lang="en-US" dirty="0" err="1" smtClean="0"/>
              <a:t>Hocs</a:t>
            </a:r>
            <a:endParaRPr lang="en-US" dirty="0"/>
          </a:p>
        </p:txBody>
      </p:sp>
      <p:sp>
        <p:nvSpPr>
          <p:cNvPr id="3" name="Content Placeholder 2"/>
          <p:cNvSpPr>
            <a:spLocks noGrp="1"/>
          </p:cNvSpPr>
          <p:nvPr>
            <p:ph idx="1"/>
          </p:nvPr>
        </p:nvSpPr>
        <p:spPr/>
        <p:txBody>
          <a:bodyPr/>
          <a:lstStyle/>
          <a:p>
            <a:r>
              <a:rPr lang="en-US" dirty="0" smtClean="0"/>
              <a:t>PHY</a:t>
            </a:r>
          </a:p>
          <a:p>
            <a:pPr lvl="1"/>
            <a:r>
              <a:rPr lang="en-US" dirty="0" smtClean="0"/>
              <a:t>818, 819, 815, 825 &amp; 832</a:t>
            </a:r>
          </a:p>
          <a:p>
            <a:r>
              <a:rPr lang="en-US" dirty="0" smtClean="0"/>
              <a:t>MAC</a:t>
            </a:r>
          </a:p>
          <a:p>
            <a:pPr lvl="1"/>
            <a:r>
              <a:rPr lang="en-US" dirty="0" smtClean="0"/>
              <a:t>867, 860, 892, 837 &amp; 852</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solidFill>
                  <a:srgbClr val="00B050"/>
                </a:solidFill>
              </a:rPr>
              <a:t>12/816r0 Channel selection for 802.11ah</a:t>
            </a:r>
          </a:p>
          <a:p>
            <a:pPr lvl="1"/>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r>
              <a:rPr lang="en-US" dirty="0" smtClean="0">
                <a:solidFill>
                  <a:srgbClr val="00B050"/>
                </a:solidFill>
              </a:rPr>
              <a:t>, et. al. (Samsung Electronics)</a:t>
            </a:r>
          </a:p>
          <a:p>
            <a:r>
              <a:rPr lang="en-US" dirty="0" smtClean="0">
                <a:solidFill>
                  <a:srgbClr val="00B050"/>
                </a:solidFill>
              </a:rPr>
              <a:t>11-12/830r0 NDP Probing </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MAC</a:t>
            </a:r>
            <a:endParaRPr lang="en-US" sz="2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r>
              <a:rPr lang="en-US" sz="1800" dirty="0" smtClean="0">
                <a:solidFill>
                  <a:srgbClr val="00B050"/>
                </a:solidFill>
              </a:rPr>
              <a:t>11-12/831r0 Uplink Channel Access General Procedure</a:t>
            </a:r>
          </a:p>
          <a:p>
            <a:pPr lvl="1"/>
            <a:r>
              <a:rPr lang="en-US" sz="1800" dirty="0" err="1" smtClean="0">
                <a:solidFill>
                  <a:srgbClr val="00B050"/>
                </a:solidFill>
              </a:rPr>
              <a:t>Yongho</a:t>
            </a:r>
            <a:r>
              <a:rPr lang="en-US" sz="1800" dirty="0" smtClean="0">
                <a:solidFill>
                  <a:srgbClr val="00B050"/>
                </a:solidFill>
              </a:rPr>
              <a:t> </a:t>
            </a:r>
            <a:r>
              <a:rPr lang="en-US" sz="1800" dirty="0" err="1" smtClean="0">
                <a:solidFill>
                  <a:srgbClr val="00B050"/>
                </a:solidFill>
              </a:rPr>
              <a:t>Seok</a:t>
            </a:r>
            <a:r>
              <a:rPr lang="en-US" sz="1800" dirty="0" smtClean="0">
                <a:solidFill>
                  <a:srgbClr val="00B050"/>
                </a:solidFill>
              </a:rPr>
              <a:t> (LG Electronics) – MAC</a:t>
            </a:r>
          </a:p>
          <a:p>
            <a:r>
              <a:rPr lang="en-US" sz="1800" dirty="0" smtClean="0">
                <a:solidFill>
                  <a:srgbClr val="00B050"/>
                </a:solidFill>
              </a:rPr>
              <a:t>12/ 843 Restricted Access Window Signaling for Uplink Channel Access</a:t>
            </a:r>
          </a:p>
          <a:p>
            <a:pPr lvl="1"/>
            <a:r>
              <a:rPr lang="en-US" sz="1800" dirty="0" smtClean="0">
                <a:solidFill>
                  <a:srgbClr val="00B050"/>
                </a:solidFill>
              </a:rPr>
              <a:t>(Nokia)</a:t>
            </a:r>
          </a:p>
          <a:p>
            <a:pPr lvl="0"/>
            <a:r>
              <a:rPr lang="en-US" sz="1800" dirty="0" smtClean="0">
                <a:solidFill>
                  <a:srgbClr val="00B050"/>
                </a:solidFill>
              </a:rPr>
              <a:t>11-12/840r0 AP assisted medium synchronization</a:t>
            </a:r>
          </a:p>
          <a:p>
            <a:pPr lvl="1">
              <a:defRPr/>
            </a:pPr>
            <a:r>
              <a:rPr lang="en-US" sz="1800" dirty="0" err="1" smtClean="0">
                <a:solidFill>
                  <a:srgbClr val="00B050"/>
                </a:solidFill>
              </a:rPr>
              <a:t>Minyoung</a:t>
            </a:r>
            <a:r>
              <a:rPr lang="en-US" sz="1800" dirty="0" smtClean="0">
                <a:solidFill>
                  <a:srgbClr val="00B050"/>
                </a:solidFill>
              </a:rPr>
              <a:t> Park (Intel) – MAC</a:t>
            </a:r>
          </a:p>
          <a:p>
            <a:r>
              <a:rPr lang="en-US" sz="1800" dirty="0" smtClean="0">
                <a:solidFill>
                  <a:srgbClr val="00B050"/>
                </a:solidFill>
              </a:rPr>
              <a:t>12/409 channel-access-supporting-low-power-operation</a:t>
            </a:r>
          </a:p>
          <a:p>
            <a:pPr lvl="1"/>
            <a:r>
              <a:rPr lang="en-US" sz="1800" dirty="0" err="1" smtClean="0">
                <a:solidFill>
                  <a:srgbClr val="00B050"/>
                </a:solidFill>
              </a:rPr>
              <a:t>Zander</a:t>
            </a:r>
            <a:r>
              <a:rPr lang="en-US" sz="1800" dirty="0" smtClean="0">
                <a:solidFill>
                  <a:srgbClr val="00B050"/>
                </a:solidFill>
              </a:rPr>
              <a:t> Lei (I2R) – MAC</a:t>
            </a:r>
            <a:endParaRPr lang="en-US" sz="1800" b="0" dirty="0" smtClean="0">
              <a:solidFill>
                <a:srgbClr val="00B050"/>
              </a:solidFill>
            </a:endParaRPr>
          </a:p>
          <a:p>
            <a:r>
              <a:rPr lang="en-US" sz="1800" dirty="0" smtClean="0">
                <a:solidFill>
                  <a:srgbClr val="00B050"/>
                </a:solidFill>
              </a:rPr>
              <a:t>12/823 Target Wake Time</a:t>
            </a:r>
          </a:p>
          <a:p>
            <a:pPr lvl="1"/>
            <a:r>
              <a:rPr lang="en-US" sz="1800" dirty="0" smtClean="0">
                <a:solidFill>
                  <a:srgbClr val="00B050"/>
                </a:solidFill>
              </a:rPr>
              <a:t>Matthew Fischer (Broadcom)</a:t>
            </a:r>
          </a:p>
          <a:p>
            <a:r>
              <a:rPr lang="en-US" sz="1800" dirty="0" smtClean="0">
                <a:solidFill>
                  <a:srgbClr val="00B050"/>
                </a:solidFill>
              </a:rPr>
              <a:t>12/834 Speed Frame Exchange </a:t>
            </a:r>
          </a:p>
          <a:p>
            <a:pPr lvl="1"/>
            <a:r>
              <a:rPr lang="en-US" sz="1800" dirty="0" smtClean="0">
                <a:solidFill>
                  <a:srgbClr val="00B050"/>
                </a:solidFill>
              </a:rPr>
              <a:t>Eric Wong (Broadcom)</a:t>
            </a:r>
          </a:p>
          <a:p>
            <a:r>
              <a:rPr lang="en-US" sz="1800" dirty="0" smtClean="0">
                <a:solidFill>
                  <a:srgbClr val="00B050"/>
                </a:solidFill>
              </a:rPr>
              <a:t>12/867 non-TIM Allocation</a:t>
            </a:r>
          </a:p>
          <a:p>
            <a:pPr lvl="1"/>
            <a:r>
              <a:rPr lang="en-US" sz="1800" dirty="0" err="1" smtClean="0">
                <a:solidFill>
                  <a:srgbClr val="00B050"/>
                </a:solidFill>
              </a:rPr>
              <a:t>Hyoungjin</a:t>
            </a:r>
            <a:r>
              <a:rPr lang="en-US" sz="1800" dirty="0" smtClean="0">
                <a:solidFill>
                  <a:srgbClr val="00B050"/>
                </a:solidFill>
              </a:rPr>
              <a:t> Kwon (ETRI)</a:t>
            </a:r>
            <a:endParaRPr lang="en-US" sz="1000" dirty="0" smtClean="0">
              <a:solidFill>
                <a:srgbClr val="00B050"/>
              </a:solidFill>
            </a:endParaRPr>
          </a:p>
          <a:p>
            <a:endParaRPr lang="en-US" sz="1000" dirty="0" smtClean="0"/>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endParaRPr lang="en-US" sz="1000" b="0" dirty="0" smtClean="0"/>
          </a:p>
          <a:p>
            <a:r>
              <a:rPr lang="en-US" sz="1800" dirty="0" smtClean="0">
                <a:solidFill>
                  <a:srgbClr val="00B050"/>
                </a:solidFill>
              </a:rPr>
              <a:t>12/877 11ah-channel-access-enhancement</a:t>
            </a:r>
          </a:p>
          <a:p>
            <a:pPr lvl="1"/>
            <a:r>
              <a:rPr lang="en-US" sz="1800" dirty="0" err="1" smtClean="0">
                <a:solidFill>
                  <a:srgbClr val="00B050"/>
                </a:solidFill>
              </a:rPr>
              <a:t>Timo</a:t>
            </a:r>
            <a:r>
              <a:rPr lang="en-US" sz="1800" dirty="0" smtClean="0">
                <a:solidFill>
                  <a:srgbClr val="00B050"/>
                </a:solidFill>
              </a:rPr>
              <a:t> </a:t>
            </a:r>
            <a:r>
              <a:rPr lang="en-US" sz="1800" dirty="0" err="1" smtClean="0">
                <a:solidFill>
                  <a:srgbClr val="00B050"/>
                </a:solidFill>
              </a:rPr>
              <a:t>Koskela</a:t>
            </a:r>
            <a:r>
              <a:rPr lang="en-US" sz="1800" dirty="0" smtClean="0">
                <a:solidFill>
                  <a:srgbClr val="00B050"/>
                </a:solidFill>
              </a:rPr>
              <a:t> (</a:t>
            </a:r>
            <a:r>
              <a:rPr lang="en-US" sz="1800" dirty="0" err="1" smtClean="0">
                <a:solidFill>
                  <a:srgbClr val="00B050"/>
                </a:solidFill>
              </a:rPr>
              <a:t>Renesas</a:t>
            </a:r>
            <a:r>
              <a:rPr lang="en-US" sz="1800" dirty="0" smtClean="0">
                <a:solidFill>
                  <a:srgbClr val="00B050"/>
                </a:solidFill>
              </a:rPr>
              <a:t> Mobile Corporation)</a:t>
            </a:r>
          </a:p>
          <a:p>
            <a:r>
              <a:rPr lang="en-US" sz="1800" dirty="0" smtClean="0">
                <a:solidFill>
                  <a:srgbClr val="00B050"/>
                </a:solidFill>
              </a:rPr>
              <a:t>12/860 Collision Reduction</a:t>
            </a:r>
          </a:p>
          <a:p>
            <a:pPr lvl="1"/>
            <a:r>
              <a:rPr lang="en-US" sz="1800" dirty="0" smtClean="0">
                <a:solidFill>
                  <a:srgbClr val="00B050"/>
                </a:solidFill>
              </a:rPr>
              <a:t>Simone Merlin (Qualcomm)</a:t>
            </a:r>
          </a:p>
          <a:p>
            <a:r>
              <a:rPr lang="en-US" sz="1800" dirty="0" smtClean="0">
                <a:solidFill>
                  <a:srgbClr val="00B050"/>
                </a:solidFill>
              </a:rPr>
              <a:t>12/ 892 Uplink Data Delivery</a:t>
            </a:r>
          </a:p>
          <a:p>
            <a:pPr lvl="1"/>
            <a:r>
              <a:rPr lang="en-US" sz="1800" dirty="0" smtClean="0">
                <a:solidFill>
                  <a:srgbClr val="00B050"/>
                </a:solidFill>
              </a:rPr>
              <a:t>Betty Zhao (</a:t>
            </a:r>
            <a:r>
              <a:rPr lang="en-US" sz="1800" dirty="0" err="1" smtClean="0">
                <a:solidFill>
                  <a:srgbClr val="00B050"/>
                </a:solidFill>
              </a:rPr>
              <a:t>Huawei</a:t>
            </a:r>
            <a:r>
              <a:rPr lang="en-US" sz="1800" dirty="0" smtClean="0">
                <a:solidFill>
                  <a:srgbClr val="00B050"/>
                </a:solidFill>
              </a:rPr>
              <a:t>)</a:t>
            </a:r>
          </a:p>
          <a:p>
            <a:r>
              <a:rPr lang="en-US" sz="1800" dirty="0" smtClean="0">
                <a:solidFill>
                  <a:srgbClr val="00B050"/>
                </a:solidFill>
              </a:rPr>
              <a:t>12/837 slot based power save improvement</a:t>
            </a:r>
          </a:p>
          <a:p>
            <a:pPr lvl="1"/>
            <a:r>
              <a:rPr lang="en-US" sz="1800" dirty="0" err="1" smtClean="0">
                <a:solidFill>
                  <a:srgbClr val="00B050"/>
                </a:solidFill>
              </a:rPr>
              <a:t>Liwen</a:t>
            </a:r>
            <a:r>
              <a:rPr lang="en-US" sz="1800" dirty="0" smtClean="0">
                <a:solidFill>
                  <a:srgbClr val="00B050"/>
                </a:solidFill>
              </a:rPr>
              <a:t> Chu (STMicroelectronics)</a:t>
            </a:r>
          </a:p>
          <a:p>
            <a:r>
              <a:rPr lang="en-US" sz="1800" dirty="0" smtClean="0"/>
              <a:t>12/343 Enhancement of Low Power Medium Access STAs</a:t>
            </a:r>
          </a:p>
          <a:p>
            <a:pPr lvl="1"/>
            <a:r>
              <a:rPr lang="en-US" sz="1800" dirty="0" err="1" smtClean="0"/>
              <a:t>Liwen</a:t>
            </a:r>
            <a:r>
              <a:rPr lang="en-US" sz="1800" dirty="0" smtClean="0"/>
              <a:t> Chu (STMicroelectronics)</a:t>
            </a:r>
          </a:p>
          <a:p>
            <a:r>
              <a:rPr lang="en-US" sz="1800" dirty="0" smtClean="0"/>
              <a:t>12/696 slot based power save without PS Poll</a:t>
            </a:r>
          </a:p>
          <a:p>
            <a:pPr lvl="1"/>
            <a:r>
              <a:rPr lang="en-US" sz="1800" dirty="0" err="1" smtClean="0"/>
              <a:t>Liwen</a:t>
            </a:r>
            <a:r>
              <a:rPr lang="en-US" sz="1800" dirty="0" smtClean="0"/>
              <a:t> Chu (STMicroelectronics)</a:t>
            </a:r>
          </a:p>
          <a:p>
            <a:pPr>
              <a:defRPr/>
            </a:pPr>
            <a:r>
              <a:rPr lang="en-US" sz="1800" dirty="0" smtClean="0">
                <a:solidFill>
                  <a:srgbClr val="00B050"/>
                </a:solidFill>
              </a:rPr>
              <a:t>12/852 </a:t>
            </a:r>
            <a:r>
              <a:rPr lang="en-US" sz="1800" dirty="0" err="1" smtClean="0">
                <a:solidFill>
                  <a:srgbClr val="00B050"/>
                </a:solidFill>
              </a:rPr>
              <a:t>sectorization</a:t>
            </a:r>
            <a:r>
              <a:rPr lang="en-US" sz="1800" dirty="0" smtClean="0">
                <a:solidFill>
                  <a:srgbClr val="00B050"/>
                </a:solidFill>
              </a:rPr>
              <a:t> for hidden node mitigation</a:t>
            </a:r>
          </a:p>
          <a:p>
            <a:pPr lvl="1"/>
            <a:r>
              <a:rPr lang="en-US" sz="1800" dirty="0" smtClean="0">
                <a:solidFill>
                  <a:srgbClr val="00B050"/>
                </a:solidFill>
              </a:rPr>
              <a:t>George </a:t>
            </a:r>
            <a:r>
              <a:rPr lang="en-US" sz="1800" dirty="0" err="1" smtClean="0">
                <a:solidFill>
                  <a:srgbClr val="00B050"/>
                </a:solidFill>
              </a:rPr>
              <a:t>Calcev</a:t>
            </a:r>
            <a:r>
              <a:rPr lang="en-US" sz="1800" dirty="0" smtClean="0">
                <a:solidFill>
                  <a:srgbClr val="00B050"/>
                </a:solidFill>
              </a:rPr>
              <a:t> (</a:t>
            </a:r>
            <a:r>
              <a:rPr lang="en-US" sz="1800" dirty="0" err="1" smtClean="0">
                <a:solidFill>
                  <a:srgbClr val="00B050"/>
                </a:solidFill>
              </a:rPr>
              <a:t>Huawei</a:t>
            </a:r>
            <a:r>
              <a:rPr lang="en-US" sz="1800" dirty="0" smtClean="0">
                <a:solidFill>
                  <a:srgbClr val="00B050"/>
                </a:solidFill>
              </a:rPr>
              <a:t>)</a:t>
            </a:r>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endParaRPr kumimoji="0" lang="en-US" sz="2000" b="0" i="0" u="none" strike="noStrike" kern="0" cap="none" spc="0" normalizeH="0" baseline="0" noProof="0" dirty="0" smtClean="0">
              <a:ln>
                <a:noFill/>
              </a:ln>
              <a:solidFill>
                <a:schemeClr val="tx1"/>
              </a:solidFill>
              <a:effectLst/>
              <a:uLnTx/>
              <a:uFillTx/>
              <a:latin typeface="+mn-lt"/>
            </a:endParaRP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
        <p:nvSpPr>
          <p:cNvPr id="8" name="Rectangle 7"/>
          <p:cNvSpPr/>
          <p:nvPr/>
        </p:nvSpPr>
        <p:spPr>
          <a:xfrm>
            <a:off x="914400" y="3013502"/>
            <a:ext cx="6781800" cy="1569660"/>
          </a:xfrm>
          <a:prstGeom prst="rect">
            <a:avLst/>
          </a:prstGeom>
        </p:spPr>
        <p:txBody>
          <a:bodyPr wrap="square">
            <a:spAutoFit/>
          </a:bodyPr>
          <a:lstStyle/>
          <a:p>
            <a:r>
              <a:rPr lang="en-US" sz="2400" dirty="0" smtClean="0">
                <a:solidFill>
                  <a:srgbClr val="00B050"/>
                </a:solidFill>
              </a:rPr>
              <a:t>12/825 smoothing bit and </a:t>
            </a:r>
            <a:r>
              <a:rPr lang="en-US" sz="2400" dirty="0" err="1" smtClean="0">
                <a:solidFill>
                  <a:srgbClr val="00B050"/>
                </a:solidFill>
              </a:rPr>
              <a:t>beam_change</a:t>
            </a:r>
            <a:r>
              <a:rPr lang="en-US" sz="2400" dirty="0" smtClean="0">
                <a:solidFill>
                  <a:srgbClr val="00B050"/>
                </a:solidFill>
              </a:rPr>
              <a:t> indication bit</a:t>
            </a:r>
          </a:p>
          <a:p>
            <a:pPr lvl="1"/>
            <a:r>
              <a:rPr lang="en-US" sz="2400" dirty="0" err="1" smtClean="0">
                <a:solidFill>
                  <a:srgbClr val="00B050"/>
                </a:solidFill>
              </a:rPr>
              <a:t>Jianhan</a:t>
            </a:r>
            <a:r>
              <a:rPr lang="en-US" sz="2400" dirty="0" smtClean="0">
                <a:solidFill>
                  <a:srgbClr val="00B050"/>
                </a:solidFill>
              </a:rPr>
              <a:t> Liu (</a:t>
            </a:r>
            <a:r>
              <a:rPr lang="en-US" sz="2400" dirty="0" err="1" smtClean="0">
                <a:solidFill>
                  <a:srgbClr val="00B050"/>
                </a:solidFill>
              </a:rPr>
              <a:t>Mediatek</a:t>
            </a:r>
            <a:r>
              <a:rPr lang="en-US" sz="2400" dirty="0" smtClean="0">
                <a:solidFill>
                  <a:srgbClr val="00B050"/>
                </a:solidFill>
              </a:rPr>
              <a:t>)</a:t>
            </a:r>
          </a:p>
          <a:p>
            <a:r>
              <a:rPr lang="en-US" sz="2400" dirty="0" smtClean="0">
                <a:solidFill>
                  <a:srgbClr val="00B050"/>
                </a:solidFill>
              </a:rPr>
              <a:t>11-12/832r0, SIG Fields Design of Long Preamble</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PHY</a:t>
            </a:r>
            <a:endParaRPr lang="en-US" sz="2400" dirty="0">
              <a:solidFill>
                <a:srgbClr val="00B050"/>
              </a:solidFill>
            </a:endParaRPr>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3334</TotalTime>
  <Words>1221</Words>
  <Application>Microsoft Office PowerPoint</Application>
  <PresentationFormat>On-screen Show (4:3)</PresentationFormat>
  <Paragraphs>347</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July 2012</vt:lpstr>
      <vt:lpstr>IEEE 802.11ah Agenda</vt:lpstr>
      <vt:lpstr>IEEE 802.11ah Agenda</vt:lpstr>
      <vt:lpstr>Motions for submissions givens on Monday AM1</vt:lpstr>
      <vt:lpstr>Motions from Tuesday PM2 Ad Hocs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354</cp:revision>
  <cp:lastPrinted>1998-02-10T13:28:06Z</cp:lastPrinted>
  <dcterms:created xsi:type="dcterms:W3CDTF">2009-11-09T00:32:22Z</dcterms:created>
  <dcterms:modified xsi:type="dcterms:W3CDTF">2012-07-18T00:54:36Z</dcterms:modified>
</cp:coreProperties>
</file>