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0" r:id="rId3"/>
    <p:sldId id="287" r:id="rId4"/>
    <p:sldId id="304" r:id="rId5"/>
    <p:sldId id="290" r:id="rId6"/>
    <p:sldId id="289"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5" r:id="rId21"/>
    <p:sldId id="306" r:id="rId22"/>
    <p:sldId id="279" r:id="rId23"/>
    <p:sldId id="286" r:id="rId24"/>
    <p:sldId id="273" r:id="rId25"/>
    <p:sldId id="274" r:id="rId26"/>
    <p:sldId id="275" r:id="rId27"/>
    <p:sldId id="276" r:id="rId28"/>
    <p:sldId id="277"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6" y="-45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12/409 channel-access-supporting-low-power-operation</a:t>
            </a:r>
          </a:p>
          <a:p>
            <a:pPr lvl="1"/>
            <a:r>
              <a:rPr lang="en-US" dirty="0" err="1" smtClean="0"/>
              <a:t>Zander</a:t>
            </a:r>
            <a:r>
              <a:rPr lang="en-US" dirty="0" smtClean="0"/>
              <a:t> Lei (I2R) – MAC</a:t>
            </a:r>
          </a:p>
          <a:p>
            <a:r>
              <a:rPr lang="en-US" dirty="0" smtClean="0"/>
              <a:t>12/815 Q Matrix Requirement for 1MHz/2MHz detection</a:t>
            </a:r>
          </a:p>
          <a:p>
            <a:pPr lvl="1"/>
            <a:r>
              <a:rPr lang="en-US" dirty="0" smtClean="0"/>
              <a:t>Ron </a:t>
            </a:r>
            <a:r>
              <a:rPr lang="en-US" dirty="0" err="1" smtClean="0"/>
              <a:t>Porat</a:t>
            </a:r>
            <a:r>
              <a:rPr lang="en-US" dirty="0" smtClean="0"/>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12/818 padding</a:t>
            </a:r>
          </a:p>
          <a:p>
            <a:pPr lvl="1"/>
            <a:r>
              <a:rPr lang="en-US" dirty="0" err="1" smtClean="0"/>
              <a:t>Hongyuan</a:t>
            </a:r>
            <a:r>
              <a:rPr lang="en-US" dirty="0" smtClean="0"/>
              <a:t> Zhang (Marvell)</a:t>
            </a:r>
          </a:p>
          <a:p>
            <a:r>
              <a:rPr lang="en-US" dirty="0" smtClean="0"/>
              <a:t>12/819 preamble discussions</a:t>
            </a:r>
          </a:p>
          <a:p>
            <a:pPr lvl="1"/>
            <a:r>
              <a:rPr lang="en-US" dirty="0" err="1" smtClean="0"/>
              <a:t>Hongyuan</a:t>
            </a:r>
            <a:r>
              <a:rPr lang="en-US" dirty="0" smtClean="0"/>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859 Short BA</a:t>
            </a:r>
          </a:p>
          <a:p>
            <a:pPr lvl="1"/>
            <a:r>
              <a:rPr lang="en-US" dirty="0" smtClean="0"/>
              <a:t>Alfred </a:t>
            </a:r>
            <a:r>
              <a:rPr lang="en-US" dirty="0" err="1" smtClean="0"/>
              <a:t>Asterjadhi</a:t>
            </a:r>
            <a:r>
              <a:rPr lang="en-US" dirty="0" smtClean="0"/>
              <a:t>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r>
              <a:rPr lang="en-US" dirty="0" smtClean="0"/>
              <a:t>12/860 Collision Reduction</a:t>
            </a:r>
          </a:p>
          <a:p>
            <a:pPr lvl="1"/>
            <a:r>
              <a:rPr lang="en-US" dirty="0" smtClean="0"/>
              <a:t>Simone Merlin (Qualcomm)</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a:t>
            </a:r>
            <a:r>
              <a:rPr lang="en-US" dirty="0" smtClean="0"/>
              <a:t>823</a:t>
            </a:r>
            <a:r>
              <a:rPr lang="en-US" dirty="0" smtClean="0"/>
              <a:t> Target Wake </a:t>
            </a:r>
            <a:r>
              <a:rPr lang="en-US" dirty="0" smtClean="0"/>
              <a:t>T</a:t>
            </a:r>
            <a:r>
              <a:rPr lang="en-US" dirty="0" smtClean="0"/>
              <a:t>ime</a:t>
            </a:r>
            <a:endParaRPr lang="en-US" dirty="0" smtClean="0"/>
          </a:p>
          <a:p>
            <a:pPr lvl="1"/>
            <a:r>
              <a:rPr lang="en-US" dirty="0" smtClean="0"/>
              <a:t>Matthew Fischer (Broadcom)</a:t>
            </a:r>
            <a:endParaRPr lang="en-US" dirty="0" smtClean="0"/>
          </a:p>
          <a:p>
            <a:r>
              <a:rPr lang="en-US" dirty="0" smtClean="0"/>
              <a:t>12/834 Speed Frame Exchange </a:t>
            </a:r>
            <a:endParaRPr lang="en-US" dirty="0" smtClean="0"/>
          </a:p>
          <a:p>
            <a:pPr lvl="1"/>
            <a:r>
              <a:rPr lang="en-US" dirty="0" smtClean="0"/>
              <a:t>Eric Wong (Broadcom)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890 802.11ah Multi-User Aggregation PDU</a:t>
            </a:r>
          </a:p>
          <a:p>
            <a:pPr lvl="1"/>
            <a:r>
              <a:rPr lang="en-US" dirty="0" err="1" smtClean="0"/>
              <a:t>Fei</a:t>
            </a:r>
            <a:r>
              <a:rPr lang="en-US" dirty="0" smtClean="0"/>
              <a:t> Tong (CSR)</a:t>
            </a:r>
          </a:p>
          <a:p>
            <a:pPr lvl="1"/>
            <a:endParaRPr lang="en-US" dirty="0" smtClean="0"/>
          </a:p>
          <a:p>
            <a:r>
              <a:rPr lang="en-US" dirty="0" smtClean="0"/>
              <a:t>12/867 non-TIM Allocation</a:t>
            </a:r>
          </a:p>
          <a:p>
            <a:pPr lvl="1"/>
            <a:r>
              <a:rPr lang="en-US" dirty="0" err="1" smtClean="0"/>
              <a:t>Hyoungjin</a:t>
            </a:r>
            <a:r>
              <a:rPr lang="en-US" dirty="0" smtClean="0"/>
              <a:t> Kwon (ETRI)</a:t>
            </a:r>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Smoothing bit and </a:t>
            </a:r>
            <a:r>
              <a:rPr lang="en-US" dirty="0" err="1" smtClean="0"/>
              <a:t>beam_change</a:t>
            </a:r>
            <a:r>
              <a:rPr lang="en-US" dirty="0" smtClean="0"/>
              <a:t> indication bit</a:t>
            </a:r>
          </a:p>
          <a:p>
            <a:pPr lvl="1"/>
            <a:r>
              <a:rPr lang="en-US" dirty="0" err="1" smtClean="0"/>
              <a:t>Jianhan</a:t>
            </a:r>
            <a:r>
              <a:rPr lang="en-US" dirty="0" smtClean="0"/>
              <a:t> Liu (</a:t>
            </a:r>
            <a:r>
              <a:rPr lang="en-US" dirty="0" err="1" smtClean="0"/>
              <a:t>Mediatek</a:t>
            </a:r>
            <a:r>
              <a:rPr lang="en-US" dirty="0" smtClean="0"/>
              <a:t> Inc.)</a:t>
            </a:r>
          </a:p>
          <a:p>
            <a:pPr lvl="1"/>
            <a:endParaRPr lang="en-US" dirty="0" smtClean="0"/>
          </a:p>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r>
              <a:rPr lang="en-US" dirty="0" smtClean="0"/>
              <a:t>12/877 11ah-channel-access-enhancement</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892 Uplink Data Delivery</a:t>
            </a:r>
          </a:p>
          <a:p>
            <a:pPr lvl="1"/>
            <a:r>
              <a:rPr lang="en-US" dirty="0" smtClean="0"/>
              <a:t>Betty Zhao (</a:t>
            </a:r>
            <a:r>
              <a:rPr lang="en-US" dirty="0" err="1" smtClean="0"/>
              <a:t>Huawei</a:t>
            </a:r>
            <a:r>
              <a:rPr lang="en-US" dirty="0" smtClean="0"/>
              <a:t>)</a:t>
            </a:r>
          </a:p>
          <a:p>
            <a:r>
              <a:rPr lang="en-US" dirty="0" smtClean="0"/>
              <a:t>12/891 AID reassignment for TIM and non-TIM modes switching</a:t>
            </a:r>
          </a:p>
          <a:p>
            <a:pPr lvl="1"/>
            <a:r>
              <a:rPr lang="en-US" dirty="0" smtClean="0"/>
              <a:t>Betty Zhao (</a:t>
            </a:r>
            <a:r>
              <a:rPr lang="en-US" dirty="0" err="1" smtClean="0"/>
              <a:t>Huawei</a:t>
            </a:r>
            <a:r>
              <a:rPr lang="en-US" dirty="0" smtClean="0"/>
              <a:t>)</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FFFF00"/>
                </a:solidFill>
              </a:rPr>
              <a:t>Grouped with 831 - </a:t>
            </a:r>
            <a:r>
              <a:rPr lang="en-US" dirty="0" smtClean="0">
                <a:solidFill>
                  <a:srgbClr val="FFFF00"/>
                </a:solidFill>
              </a:rPr>
              <a:t>12</a:t>
            </a:r>
            <a:r>
              <a:rPr lang="en-US" dirty="0" smtClean="0">
                <a:solidFill>
                  <a:srgbClr val="FFFF00"/>
                </a:solidFill>
              </a:rPr>
              <a:t>/ 843 </a:t>
            </a:r>
            <a:r>
              <a:rPr lang="en-US" b="0" dirty="0" smtClean="0">
                <a:solidFill>
                  <a:srgbClr val="FFFF00"/>
                </a:solidFill>
              </a:rPr>
              <a:t>Restricted Access Window Signaling for Uplink Channel Access</a:t>
            </a:r>
          </a:p>
          <a:p>
            <a:pPr lvl="1"/>
            <a:r>
              <a:rPr lang="en-US" dirty="0" smtClean="0">
                <a:solidFill>
                  <a:srgbClr val="FFFF00"/>
                </a:solidFill>
              </a:rPr>
              <a:t>(Nokia)</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May meeting minutes</a:t>
            </a:r>
          </a:p>
          <a:p>
            <a:pPr marL="1009650" lvl="1" indent="-609600"/>
            <a:r>
              <a:rPr lang="en-US" dirty="0" smtClean="0"/>
              <a:t>May meeting minutes 11/0724r0</a:t>
            </a:r>
          </a:p>
          <a:p>
            <a:pPr marL="609600" indent="-609600"/>
            <a:r>
              <a:rPr lang="en-US" dirty="0" smtClean="0"/>
              <a:t>Approve Teleconference meeting minutes</a:t>
            </a:r>
          </a:p>
          <a:p>
            <a:pPr marL="1009650" lvl="1" indent="-609600"/>
            <a:r>
              <a:rPr lang="en-US" dirty="0" smtClean="0"/>
              <a:t>July 11 </a:t>
            </a:r>
            <a:r>
              <a:rPr lang="en-US" dirty="0"/>
              <a:t>teleconference </a:t>
            </a:r>
            <a:r>
              <a:rPr lang="en-US" dirty="0" smtClean="0"/>
              <a:t>minutes 12/0841r0 </a:t>
            </a:r>
          </a:p>
          <a:p>
            <a:pPr marL="609600" indent="-609600"/>
            <a:r>
              <a:rPr lang="en-US" dirty="0" smtClean="0"/>
              <a:t>Call for submissions</a:t>
            </a:r>
          </a:p>
          <a:p>
            <a:pPr marL="609600" indent="-609600"/>
            <a:r>
              <a:rPr lang="en-US" dirty="0" smtClean="0"/>
              <a:t>Initial timeline discussion</a:t>
            </a:r>
          </a:p>
          <a:p>
            <a:pPr marL="609600" indent="-609600"/>
            <a:r>
              <a:rPr lang="en-US" dirty="0" smtClean="0"/>
              <a:t>Submissions</a:t>
            </a:r>
          </a:p>
          <a:p>
            <a:pPr marL="609600" indent="-609600"/>
            <a:r>
              <a:rPr lang="en-US" dirty="0" smtClean="0"/>
              <a:t>Conference call time before Sept. face to face</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a:t>
            </a:r>
            <a:r>
              <a:rPr lang="en-US" dirty="0" smtClean="0"/>
              <a:t>??? Channel Access</a:t>
            </a:r>
          </a:p>
          <a:p>
            <a:pPr lvl="1"/>
            <a:r>
              <a:rPr lang="en-US" dirty="0" smtClean="0"/>
              <a:t>Fang </a:t>
            </a:r>
            <a:r>
              <a:rPr lang="en-US" dirty="0" err="1" smtClean="0"/>
              <a:t>Xie</a:t>
            </a:r>
            <a:r>
              <a:rPr lang="en-US" dirty="0" smtClean="0"/>
              <a:t> (CMCC)</a:t>
            </a:r>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12/837</a:t>
            </a:r>
            <a:r>
              <a:rPr lang="en-US" dirty="0" smtClean="0"/>
              <a:t> slot based power save improvement</a:t>
            </a:r>
            <a:endParaRPr lang="en-US" dirty="0" smtClean="0"/>
          </a:p>
          <a:p>
            <a:pPr lvl="1"/>
            <a:r>
              <a:rPr lang="en-US" dirty="0" err="1" smtClean="0"/>
              <a:t>Liwen</a:t>
            </a:r>
            <a:r>
              <a:rPr lang="en-US" dirty="0" smtClean="0"/>
              <a:t> Chu (STMicroelectronics</a:t>
            </a:r>
            <a:r>
              <a:rPr lang="en-US" dirty="0" smtClean="0"/>
              <a:t>)</a:t>
            </a:r>
          </a:p>
          <a:p>
            <a:r>
              <a:rPr lang="en-US" dirty="0" smtClean="0"/>
              <a:t>12/835 Responding Frame </a:t>
            </a:r>
            <a:r>
              <a:rPr lang="en-US" dirty="0" smtClean="0"/>
              <a:t>Selection</a:t>
            </a:r>
          </a:p>
          <a:p>
            <a:pPr lvl="1"/>
            <a:r>
              <a:rPr lang="en-US" dirty="0" err="1" smtClean="0"/>
              <a:t>Liwen</a:t>
            </a:r>
            <a:r>
              <a:rPr lang="en-US" dirty="0" smtClean="0"/>
              <a:t> Chu (STMicroelectronics</a:t>
            </a:r>
            <a:r>
              <a:rPr lang="en-US" dirty="0" smtClean="0"/>
              <a:t>)</a:t>
            </a:r>
          </a:p>
          <a:p>
            <a:r>
              <a:rPr lang="en-US" dirty="0" smtClean="0"/>
              <a:t>12/343 Enhancement of Low Power Medium Access </a:t>
            </a:r>
            <a:r>
              <a:rPr lang="en-US" dirty="0" smtClean="0"/>
              <a:t>STAs</a:t>
            </a:r>
          </a:p>
          <a:p>
            <a:pPr lvl="1"/>
            <a:r>
              <a:rPr lang="en-US" dirty="0" err="1" smtClean="0"/>
              <a:t>Liwen</a:t>
            </a:r>
            <a:r>
              <a:rPr lang="en-US" dirty="0" smtClean="0"/>
              <a:t> Chu (STMicroelectronics</a:t>
            </a:r>
            <a:r>
              <a:rPr lang="en-US" dirty="0" smtClean="0"/>
              <a:t>)</a:t>
            </a:r>
          </a:p>
          <a:p>
            <a:r>
              <a:rPr lang="en-US" dirty="0" smtClean="0"/>
              <a:t>12/696 slot based power save without PS </a:t>
            </a:r>
            <a:r>
              <a:rPr lang="en-US" dirty="0" smtClean="0"/>
              <a:t>Poll</a:t>
            </a:r>
          </a:p>
          <a:p>
            <a:pPr lvl="1"/>
            <a:r>
              <a:rPr lang="en-US" dirty="0" err="1" smtClean="0"/>
              <a:t>Liwen</a:t>
            </a:r>
            <a:r>
              <a:rPr lang="en-US" dirty="0" smtClean="0"/>
              <a:t> Chu (STMicroelectronics)</a:t>
            </a:r>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R3 notes</a:t>
            </a:r>
            <a:endParaRPr lang="en-US" dirty="0"/>
          </a:p>
        </p:txBody>
      </p:sp>
      <p:sp>
        <p:nvSpPr>
          <p:cNvPr id="3" name="Content Placeholder 2"/>
          <p:cNvSpPr>
            <a:spLocks noGrp="1"/>
          </p:cNvSpPr>
          <p:nvPr>
            <p:ph idx="1"/>
          </p:nvPr>
        </p:nvSpPr>
        <p:spPr/>
        <p:txBody>
          <a:bodyPr/>
          <a:lstStyle/>
          <a:p>
            <a:r>
              <a:rPr lang="en-US" dirty="0" smtClean="0"/>
              <a:t>Grouped 843 with 831</a:t>
            </a:r>
          </a:p>
          <a:p>
            <a:r>
              <a:rPr lang="en-US" dirty="0" smtClean="0"/>
              <a:t>823 &amp; 834 details updated</a:t>
            </a:r>
          </a:p>
          <a:p>
            <a:r>
              <a:rPr lang="en-US" dirty="0" smtClean="0"/>
              <a:t>Channel Access by Fang </a:t>
            </a:r>
            <a:r>
              <a:rPr lang="en-US" dirty="0" err="1" smtClean="0"/>
              <a:t>Xie</a:t>
            </a:r>
            <a:r>
              <a:rPr lang="en-US" dirty="0" smtClean="0"/>
              <a:t> added</a:t>
            </a:r>
          </a:p>
          <a:p>
            <a:r>
              <a:rPr lang="en-US" dirty="0" smtClean="0"/>
              <a:t>837, 835, 343 &amp; </a:t>
            </a:r>
            <a:r>
              <a:rPr lang="en-US" smtClean="0"/>
              <a:t>696 added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12/0800r0 4-bit-crc-for-1-mhz-and-2-mhz-modes.ppt</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 PHY</a:t>
            </a:r>
          </a:p>
          <a:p>
            <a:r>
              <a:rPr lang="en-US" dirty="0" smtClean="0">
                <a:solidFill>
                  <a:srgbClr val="00B050"/>
                </a:solidFill>
              </a:rPr>
              <a:t>12/596 SIG Field 4-bit CRC</a:t>
            </a:r>
          </a:p>
          <a:p>
            <a:pPr lvl="1"/>
            <a:r>
              <a:rPr lang="en-US" dirty="0" err="1" smtClean="0">
                <a:solidFill>
                  <a:srgbClr val="00B050"/>
                </a:solidFill>
              </a:rPr>
              <a:t>Hongyuan</a:t>
            </a:r>
            <a:r>
              <a:rPr lang="en-US" dirty="0" smtClean="0">
                <a:solidFill>
                  <a:srgbClr val="00B050"/>
                </a:solidFill>
              </a:rPr>
              <a:t> Zhang (Marvell)</a:t>
            </a:r>
          </a:p>
          <a:p>
            <a:endParaRPr lang="en-US" dirty="0" smtClean="0"/>
          </a:p>
          <a:p>
            <a:r>
              <a:rPr lang="en-US" dirty="0" smtClean="0"/>
              <a:t>12/816r0 Channel selection for 802.11ah</a:t>
            </a:r>
          </a:p>
          <a:p>
            <a:pPr lvl="1"/>
            <a:r>
              <a:rPr lang="en-US" dirty="0" err="1" smtClean="0"/>
              <a:t>Huai-Rong</a:t>
            </a:r>
            <a:r>
              <a:rPr lang="en-US" dirty="0" smtClean="0"/>
              <a:t> </a:t>
            </a:r>
            <a:r>
              <a:rPr lang="en-US" dirty="0" err="1" smtClean="0"/>
              <a:t>Shao</a:t>
            </a:r>
            <a:r>
              <a:rPr lang="en-US" dirty="0" smtClean="0"/>
              <a:t>, et. al. (Samsung Electronics)</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11-12/830r0 NDP Probing </a:t>
            </a:r>
          </a:p>
          <a:p>
            <a:pPr lvl="1"/>
            <a:r>
              <a:rPr lang="en-US" dirty="0" err="1" smtClean="0"/>
              <a:t>Yongho</a:t>
            </a:r>
            <a:r>
              <a:rPr lang="en-US" dirty="0" smtClean="0"/>
              <a:t> </a:t>
            </a:r>
            <a:r>
              <a:rPr lang="en-US" dirty="0" err="1" smtClean="0"/>
              <a:t>Seok</a:t>
            </a:r>
            <a:r>
              <a:rPr lang="en-US" dirty="0" smtClean="0"/>
              <a:t> (LG Electronics) - MAC</a:t>
            </a:r>
          </a:p>
          <a:p>
            <a:r>
              <a:rPr lang="en-US" dirty="0" smtClean="0"/>
              <a:t>11-12/831r0 Uplink Channel Access General Procedure</a:t>
            </a:r>
          </a:p>
          <a:p>
            <a:pPr lvl="1"/>
            <a:r>
              <a:rPr lang="en-US" dirty="0" err="1" smtClean="0"/>
              <a:t>Yongho</a:t>
            </a:r>
            <a:r>
              <a:rPr lang="en-US" dirty="0" smtClean="0"/>
              <a:t> </a:t>
            </a:r>
            <a:r>
              <a:rPr lang="en-US" dirty="0" err="1" smtClean="0"/>
              <a:t>Seok</a:t>
            </a:r>
            <a:r>
              <a:rPr lang="en-US" dirty="0" smtClean="0"/>
              <a:t> (LG Electronics) </a:t>
            </a:r>
            <a:r>
              <a:rPr lang="en-US" dirty="0" smtClean="0"/>
              <a:t>– MAC</a:t>
            </a:r>
          </a:p>
          <a:p>
            <a:r>
              <a:rPr lang="en-US" dirty="0" smtClean="0"/>
              <a:t>12/ 843 Restricted Access Window Signaling for Uplink Channel Access</a:t>
            </a:r>
          </a:p>
          <a:p>
            <a:pPr lvl="1"/>
            <a:r>
              <a:rPr lang="en-US" dirty="0" smtClean="0"/>
              <a:t>(Nokia)</a:t>
            </a:r>
            <a:endParaRPr lang="en-US" dirty="0" smtClean="0"/>
          </a:p>
          <a:p>
            <a:r>
              <a:rPr lang="en-US" dirty="0" smtClean="0"/>
              <a:t>11-12/832r0, SIG Fields Design of Long Preamble</a:t>
            </a:r>
          </a:p>
          <a:p>
            <a:pPr lvl="1"/>
            <a:r>
              <a:rPr lang="en-US" dirty="0" err="1" smtClean="0"/>
              <a:t>Yongho</a:t>
            </a:r>
            <a:r>
              <a:rPr lang="en-US" dirty="0" smtClean="0"/>
              <a:t> </a:t>
            </a:r>
            <a:r>
              <a:rPr lang="en-US" dirty="0" err="1" smtClean="0"/>
              <a:t>Seok</a:t>
            </a:r>
            <a:r>
              <a:rPr lang="en-US" dirty="0" smtClean="0"/>
              <a:t> (LG Electronics) - PHY</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r>
              <a:rPr lang="en-US" sz="2400" b="1" kern="0" dirty="0" smtClean="0">
                <a:latin typeface="+mn-lt"/>
              </a:rPr>
              <a:t>11-12/840r0 AP assisted medium synchronization</a:t>
            </a: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sz="2000" kern="0" dirty="0" err="1" smtClean="0">
                <a:latin typeface="+mn-lt"/>
              </a:rPr>
              <a:t>Minyoung</a:t>
            </a:r>
            <a:r>
              <a:rPr lang="en-US" sz="2000" kern="0" dirty="0" smtClean="0">
                <a:latin typeface="+mn-lt"/>
              </a:rPr>
              <a:t> Park</a:t>
            </a:r>
            <a:r>
              <a:rPr kumimoji="0" lang="en-US" sz="2000" b="0" i="0" u="none" strike="noStrike" kern="0" cap="none" spc="0" normalizeH="0" baseline="0" noProof="0" dirty="0" smtClean="0">
                <a:ln>
                  <a:noFill/>
                </a:ln>
                <a:solidFill>
                  <a:schemeClr val="tx1"/>
                </a:solidFill>
                <a:effectLst/>
                <a:uLnTx/>
                <a:uFillTx/>
                <a:latin typeface="+mn-lt"/>
              </a:rPr>
              <a:t> (Intel) – MAC</a:t>
            </a: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12/851r0 1MHz SIG Tail bits</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 – PHY</a:t>
            </a:r>
          </a:p>
          <a:p>
            <a:r>
              <a:rPr lang="en-US" dirty="0" smtClean="0">
                <a:solidFill>
                  <a:srgbClr val="00B050"/>
                </a:solidFill>
              </a:rPr>
              <a:t>12/833 CSD Table Values</a:t>
            </a:r>
          </a:p>
          <a:p>
            <a:pPr lvl="1"/>
            <a:r>
              <a:rPr lang="en-US" dirty="0" smtClean="0">
                <a:solidFill>
                  <a:srgbClr val="00B050"/>
                </a:solidFill>
              </a:rPr>
              <a:t>Eugene </a:t>
            </a:r>
            <a:r>
              <a:rPr lang="en-US" dirty="0" err="1" smtClean="0">
                <a:solidFill>
                  <a:srgbClr val="00B050"/>
                </a:solidFill>
              </a:rPr>
              <a:t>Baik</a:t>
            </a:r>
            <a:r>
              <a:rPr lang="en-US" dirty="0" smtClean="0">
                <a:solidFill>
                  <a:srgbClr val="00B050"/>
                </a:solidFill>
              </a:rPr>
              <a:t> (Qualcomm) – PHY</a:t>
            </a:r>
          </a:p>
          <a:p>
            <a:r>
              <a:rPr lang="en-US" dirty="0" smtClean="0">
                <a:solidFill>
                  <a:srgbClr val="00B050"/>
                </a:solidFill>
              </a:rPr>
              <a:t>12/838 full beacon</a:t>
            </a:r>
          </a:p>
          <a:p>
            <a:pPr lvl="1"/>
            <a:r>
              <a:rPr lang="en-US" dirty="0" smtClean="0">
                <a:solidFill>
                  <a:srgbClr val="00B050"/>
                </a:solidFill>
              </a:rPr>
              <a:t>Yong Liu (Marvell)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3050</TotalTime>
  <Words>1196</Words>
  <Application>Microsoft Office PowerPoint</Application>
  <PresentationFormat>On-screen Show (4:3)</PresentationFormat>
  <Paragraphs>329</Paragraphs>
  <Slides>28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802-11-PathProtection</vt:lpstr>
      <vt:lpstr>Document</vt:lpstr>
      <vt:lpstr>IEEE 802.11ah Sub 1 GHz license-exempt operation Agenda for July 2012</vt:lpstr>
      <vt:lpstr>IEEE 802.11ah Agenda</vt:lpstr>
      <vt:lpstr>IEEE 802.11ah Agenda</vt:lpstr>
      <vt:lpstr>R3 notes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322</cp:revision>
  <cp:lastPrinted>1998-02-10T13:28:06Z</cp:lastPrinted>
  <dcterms:created xsi:type="dcterms:W3CDTF">2009-11-09T00:32:22Z</dcterms:created>
  <dcterms:modified xsi:type="dcterms:W3CDTF">2012-07-16T18:58:34Z</dcterms:modified>
</cp:coreProperties>
</file>