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290" r:id="rId5"/>
    <p:sldId id="289"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534" y="-24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r>
              <a:rPr lang="en-US" dirty="0" smtClean="0"/>
              <a:t>12/860 Collision Reduction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wake times for power save STA</a:t>
            </a:r>
          </a:p>
          <a:p>
            <a:pPr lvl="1"/>
            <a:r>
              <a:rPr lang="en-US" dirty="0" smtClean="0"/>
              <a:t>Eric Wong (Broadcom)</a:t>
            </a:r>
          </a:p>
          <a:p>
            <a:r>
              <a:rPr lang="en-US" dirty="0" smtClean="0"/>
              <a:t>12/??? enhanced frame delivery operation for power save STA</a:t>
            </a:r>
          </a:p>
          <a:p>
            <a:pPr lvl="1"/>
            <a:r>
              <a:rPr lang="en-US" dirty="0" smtClean="0"/>
              <a:t>Eric Wong (Broadcom)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r>
              <a:rPr lang="en-US" dirty="0" smtClean="0"/>
              <a:t>12/867 non-TIM Allocation</a:t>
            </a:r>
          </a:p>
          <a:p>
            <a:pPr lvl="1"/>
            <a:r>
              <a:rPr lang="en-US" dirty="0" err="1" smtClean="0"/>
              <a:t>Hyoungjin</a:t>
            </a:r>
            <a:r>
              <a:rPr lang="en-US" dirty="0" smtClean="0"/>
              <a:t> Kwon (ETRI)</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12/877 11ah-channel-access-enhancement</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892 Uplink Data Delivery</a:t>
            </a:r>
          </a:p>
          <a:p>
            <a:pPr lvl="1"/>
            <a:r>
              <a:rPr lang="en-US" dirty="0" smtClean="0"/>
              <a:t>Betty Zhao (</a:t>
            </a:r>
            <a:r>
              <a:rPr lang="en-US" dirty="0" err="1" smtClean="0"/>
              <a:t>Huawei</a:t>
            </a:r>
            <a:r>
              <a:rPr lang="en-US" dirty="0" smtClean="0"/>
              <a:t>)</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a:t>
            </a:r>
            <a:r>
              <a:rPr lang="en-US" dirty="0" smtClean="0"/>
              <a:t>843 </a:t>
            </a:r>
            <a:r>
              <a:rPr lang="en-US" b="0" dirty="0" smtClean="0"/>
              <a:t>Restricted Access Window Signaling for Uplink Channel </a:t>
            </a:r>
            <a:r>
              <a:rPr lang="en-US" b="0" dirty="0" smtClean="0"/>
              <a:t>Access</a:t>
            </a:r>
          </a:p>
          <a:p>
            <a:pPr lvl="1"/>
            <a:r>
              <a:rPr lang="en-US" dirty="0" smtClean="0"/>
              <a:t>(Nokia)</a:t>
            </a:r>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submissions</a:t>
            </a:r>
          </a:p>
          <a:p>
            <a:pPr marL="609600" indent="-609600"/>
            <a:r>
              <a:rPr lang="en-US" dirty="0" smtClean="0"/>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11-12/830r0 NDP Probing </a:t>
            </a:r>
          </a:p>
          <a:p>
            <a:pPr lvl="1"/>
            <a:r>
              <a:rPr lang="en-US" dirty="0" err="1" smtClean="0"/>
              <a:t>Yongho</a:t>
            </a:r>
            <a:r>
              <a:rPr lang="en-US" dirty="0" smtClean="0"/>
              <a:t> </a:t>
            </a:r>
            <a:r>
              <a:rPr lang="en-US" dirty="0" err="1" smtClean="0"/>
              <a:t>Seok</a:t>
            </a:r>
            <a:r>
              <a:rPr lang="en-US" dirty="0" smtClean="0"/>
              <a:t> (LG Electronics) - MAC</a:t>
            </a:r>
          </a:p>
          <a:p>
            <a:r>
              <a:rPr lang="en-US" dirty="0" smtClean="0"/>
              <a:t>11-12/831r0 Uplink Channel Access General Procedure</a:t>
            </a:r>
          </a:p>
          <a:p>
            <a:pPr lvl="1"/>
            <a:r>
              <a:rPr lang="en-US" dirty="0" err="1" smtClean="0"/>
              <a:t>Yongho</a:t>
            </a:r>
            <a:r>
              <a:rPr lang="en-US" dirty="0" smtClean="0"/>
              <a:t> </a:t>
            </a:r>
            <a:r>
              <a:rPr lang="en-US" dirty="0" err="1" smtClean="0"/>
              <a:t>Seok</a:t>
            </a:r>
            <a:r>
              <a:rPr lang="en-US" dirty="0" smtClean="0"/>
              <a:t> (LG Electronics) - MAC</a:t>
            </a:r>
          </a:p>
          <a:p>
            <a:r>
              <a:rPr lang="en-US" dirty="0" smtClean="0"/>
              <a:t>11-12/832r0, SIG Fields Design of Long Preamble</a:t>
            </a:r>
          </a:p>
          <a:p>
            <a:pPr lvl="1"/>
            <a:r>
              <a:rPr lang="en-US" dirty="0" err="1" smtClean="0"/>
              <a:t>Yongho</a:t>
            </a:r>
            <a:r>
              <a:rPr lang="en-US" dirty="0" smtClean="0"/>
              <a:t> </a:t>
            </a:r>
            <a:r>
              <a:rPr lang="en-US" dirty="0" err="1" smtClean="0"/>
              <a:t>Seok</a:t>
            </a:r>
            <a:r>
              <a:rPr lang="en-US" dirty="0" smtClean="0"/>
              <a:t> (LG Electronics) - PHY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r>
              <a:rPr lang="en-US" sz="2400" b="1" kern="0" dirty="0" smtClean="0">
                <a:latin typeface="+mn-lt"/>
              </a:rPr>
              <a:t>11-12/840r0 AP assisted medium synchronization</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000" kern="0" dirty="0" err="1" smtClean="0">
                <a:latin typeface="+mn-lt"/>
              </a:rPr>
              <a:t>Minyoung</a:t>
            </a:r>
            <a:r>
              <a:rPr lang="en-US" sz="2000" kern="0" dirty="0" smtClean="0">
                <a:latin typeface="+mn-lt"/>
              </a:rPr>
              <a:t> Park</a:t>
            </a:r>
            <a:r>
              <a:rPr kumimoji="0" lang="en-US" sz="2000" b="0" i="0" u="none" strike="noStrike" kern="0" cap="none" spc="0" normalizeH="0" baseline="0" noProof="0" dirty="0" smtClean="0">
                <a:ln>
                  <a:noFill/>
                </a:ln>
                <a:solidFill>
                  <a:schemeClr val="tx1"/>
                </a:solidFill>
                <a:effectLst/>
                <a:uLnTx/>
                <a:uFillTx/>
                <a:latin typeface="+mn-lt"/>
              </a:rPr>
              <a:t> (Intel) – MAC</a:t>
            </a: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a:t>
            </a:r>
            <a:r>
              <a:rPr lang="en-US" dirty="0" smtClean="0">
                <a:solidFill>
                  <a:srgbClr val="00B050"/>
                </a:solidFill>
              </a:rPr>
              <a:t>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12/409 channel-access-supporting-low-power-operation</a:t>
            </a:r>
          </a:p>
          <a:p>
            <a:pPr lvl="1"/>
            <a:r>
              <a:rPr lang="en-US" dirty="0" err="1" smtClean="0"/>
              <a:t>Zander</a:t>
            </a:r>
            <a:r>
              <a:rPr lang="en-US" dirty="0" smtClean="0"/>
              <a:t> Lei (I2R) – MAC</a:t>
            </a:r>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3018</TotalTime>
  <Words>1079</Words>
  <Application>Microsoft Office PowerPoint</Application>
  <PresentationFormat>On-screen Show (4:3)</PresentationFormat>
  <Paragraphs>291</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July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315</cp:revision>
  <cp:lastPrinted>1998-02-10T13:28:06Z</cp:lastPrinted>
  <dcterms:created xsi:type="dcterms:W3CDTF">2009-11-09T00:32:22Z</dcterms:created>
  <dcterms:modified xsi:type="dcterms:W3CDTF">2012-07-16T17:44:53Z</dcterms:modified>
</cp:coreProperties>
</file>