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90" r:id="rId5"/>
    <p:sldId id="289" r:id="rId6"/>
    <p:sldId id="291" r:id="rId7"/>
    <p:sldId id="292" r:id="rId8"/>
    <p:sldId id="293" r:id="rId9"/>
    <p:sldId id="294" r:id="rId10"/>
    <p:sldId id="295" r:id="rId11"/>
    <p:sldId id="296" r:id="rId12"/>
    <p:sldId id="297" r:id="rId13"/>
    <p:sldId id="298" r:id="rId14"/>
    <p:sldId id="299" r:id="rId15"/>
    <p:sldId id="300" r:id="rId16"/>
    <p:sldId id="301" r:id="rId17"/>
    <p:sldId id="302"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1860"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r>
              <a:rPr lang="en-US" dirty="0" smtClean="0"/>
              <a:t>12/860 Collision Reduction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wake times for power save STA</a:t>
            </a:r>
          </a:p>
          <a:p>
            <a:pPr lvl="1"/>
            <a:r>
              <a:rPr lang="en-US" dirty="0" smtClean="0"/>
              <a:t>Eric Wong (Broadcom)</a:t>
            </a:r>
          </a:p>
          <a:p>
            <a:r>
              <a:rPr lang="en-US" dirty="0" smtClean="0"/>
              <a:t>12/??? enhanced frame delivery operation for power save STA</a:t>
            </a:r>
          </a:p>
          <a:p>
            <a:pPr lvl="1"/>
            <a:r>
              <a:rPr lang="en-US" dirty="0" smtClean="0"/>
              <a:t>Eric Wong (Broadcom)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r>
              <a:rPr lang="en-US" dirty="0" smtClean="0"/>
              <a:t>.)</a:t>
            </a:r>
          </a:p>
          <a:p>
            <a:r>
              <a:rPr lang="en-US" dirty="0" smtClean="0"/>
              <a:t>12/872 Time Freq. Measurement Mechanism &amp; </a:t>
            </a:r>
            <a:r>
              <a:rPr lang="en-US" dirty="0" smtClean="0"/>
              <a:t>Procedure</a:t>
            </a:r>
          </a:p>
          <a:p>
            <a:pPr lvl="1"/>
            <a:r>
              <a:rPr lang="en-US" dirty="0" err="1" smtClean="0"/>
              <a:t>Shusaku</a:t>
            </a:r>
            <a:r>
              <a:rPr lang="en-US" dirty="0" smtClean="0"/>
              <a:t> Shimada(Yokogawa Co.)</a:t>
            </a:r>
            <a:endParaRPr lang="en-US" dirty="0" smtClean="0"/>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a:t>
            </a:r>
            <a:r>
              <a:rPr lang="en-US" dirty="0" smtClean="0"/>
              <a:t>890 802.11ah Multi-User Aggregation PDU</a:t>
            </a:r>
            <a:endParaRPr lang="en-US" dirty="0" smtClean="0"/>
          </a:p>
          <a:p>
            <a:pPr lvl="1"/>
            <a:r>
              <a:rPr lang="en-US" dirty="0" err="1" smtClean="0"/>
              <a:t>Fei</a:t>
            </a:r>
            <a:r>
              <a:rPr lang="en-US" dirty="0" smtClean="0"/>
              <a:t> Tong (CSR</a:t>
            </a:r>
            <a:r>
              <a:rPr lang="en-US" dirty="0" smtClean="0"/>
              <a:t>)</a:t>
            </a:r>
          </a:p>
          <a:p>
            <a:pPr lvl="1"/>
            <a:endParaRPr lang="en-US" dirty="0" smtClean="0"/>
          </a:p>
          <a:p>
            <a:r>
              <a:rPr lang="en-US" dirty="0" smtClean="0"/>
              <a:t>12/867 non-TIM </a:t>
            </a:r>
            <a:r>
              <a:rPr lang="en-US" dirty="0" smtClean="0"/>
              <a:t>Allocation</a:t>
            </a:r>
          </a:p>
          <a:p>
            <a:pPr lvl="1"/>
            <a:r>
              <a:rPr lang="en-US" dirty="0" err="1" smtClean="0"/>
              <a:t>Hyoungjin</a:t>
            </a:r>
            <a:r>
              <a:rPr lang="en-US" dirty="0" smtClean="0"/>
              <a:t> </a:t>
            </a:r>
            <a:r>
              <a:rPr lang="en-US" dirty="0" smtClean="0"/>
              <a:t>Kwon (ETRI)</a:t>
            </a:r>
          </a:p>
          <a:p>
            <a:r>
              <a:rPr lang="en-US" dirty="0" smtClean="0"/>
              <a:t>12/869 Active Scanning for </a:t>
            </a:r>
            <a:r>
              <a:rPr lang="en-US" dirty="0" smtClean="0"/>
              <a:t>11ah</a:t>
            </a:r>
          </a:p>
          <a:p>
            <a:pPr lvl="1"/>
            <a:r>
              <a:rPr lang="en-US" dirty="0" smtClean="0"/>
              <a:t>Jae </a:t>
            </a:r>
            <a:r>
              <a:rPr lang="en-US" dirty="0" err="1" smtClean="0"/>
              <a:t>Seung</a:t>
            </a:r>
            <a:r>
              <a:rPr lang="en-US" dirty="0" smtClean="0"/>
              <a:t> Lee (ETRI)</a:t>
            </a:r>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a:t>
            </a:r>
            <a:r>
              <a:rPr lang="en-US" dirty="0" smtClean="0"/>
              <a:t>???</a:t>
            </a:r>
            <a:r>
              <a:rPr lang="en-US" dirty="0" smtClean="0"/>
              <a:t> Smoothing bit and </a:t>
            </a:r>
            <a:r>
              <a:rPr lang="en-US" dirty="0" err="1" smtClean="0"/>
              <a:t>beam_change</a:t>
            </a:r>
            <a:r>
              <a:rPr lang="en-US" dirty="0" smtClean="0"/>
              <a:t> indication bit</a:t>
            </a:r>
            <a:endParaRPr lang="en-US" dirty="0" smtClean="0"/>
          </a:p>
          <a:p>
            <a:pPr lvl="1"/>
            <a:r>
              <a:rPr lang="en-US" dirty="0" err="1" smtClean="0"/>
              <a:t>Jianhan</a:t>
            </a:r>
            <a:r>
              <a:rPr lang="en-US" dirty="0" smtClean="0"/>
              <a:t> </a:t>
            </a:r>
            <a:r>
              <a:rPr lang="en-US" dirty="0" smtClean="0"/>
              <a:t>Liu (</a:t>
            </a:r>
            <a:r>
              <a:rPr lang="en-US" dirty="0" err="1" smtClean="0"/>
              <a:t>Mediatek</a:t>
            </a:r>
            <a:r>
              <a:rPr lang="en-US" dirty="0" smtClean="0"/>
              <a:t> </a:t>
            </a:r>
            <a:r>
              <a:rPr lang="en-US" dirty="0" smtClean="0"/>
              <a:t>Inc</a:t>
            </a:r>
            <a:r>
              <a:rPr lang="en-US" dirty="0" smtClean="0"/>
              <a:t>.)</a:t>
            </a:r>
          </a:p>
          <a:p>
            <a:pPr lvl="1"/>
            <a:endParaRPr lang="en-US" dirty="0" smtClean="0"/>
          </a:p>
          <a:p>
            <a:r>
              <a:rPr lang="en-US" dirty="0" smtClean="0"/>
              <a:t>12/878 </a:t>
            </a:r>
            <a:r>
              <a:rPr lang="en-US" dirty="0" smtClean="0"/>
              <a:t>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r>
              <a:rPr lang="en-US" dirty="0" smtClean="0"/>
              <a:t>)</a:t>
            </a:r>
          </a:p>
          <a:p>
            <a:r>
              <a:rPr lang="en-US" dirty="0" smtClean="0"/>
              <a:t>12/877 </a:t>
            </a:r>
            <a:r>
              <a:rPr lang="en-US" dirty="0" smtClean="0"/>
              <a:t>11ah-channel-access-enhancement</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a:t>
            </a:r>
            <a:r>
              <a:rPr lang="en-US" dirty="0" smtClean="0"/>
              <a:t>892 Uplink Data </a:t>
            </a:r>
            <a:r>
              <a:rPr lang="en-US" dirty="0" smtClean="0"/>
              <a:t>Delivery</a:t>
            </a:r>
          </a:p>
          <a:p>
            <a:pPr lvl="1"/>
            <a:r>
              <a:rPr lang="en-US" dirty="0" smtClean="0"/>
              <a:t>Betty Zhao (</a:t>
            </a:r>
            <a:r>
              <a:rPr lang="en-US" dirty="0" err="1" smtClean="0"/>
              <a:t>Huawei</a:t>
            </a:r>
            <a:r>
              <a:rPr lang="en-US" dirty="0" smtClean="0"/>
              <a:t>)</a:t>
            </a:r>
          </a:p>
          <a:p>
            <a:r>
              <a:rPr lang="en-US" dirty="0" smtClean="0"/>
              <a:t>12/891 AID reassignment for TIM and non-TIM modes </a:t>
            </a:r>
            <a:r>
              <a:rPr lang="en-US" dirty="0" smtClean="0"/>
              <a:t>switching</a:t>
            </a:r>
          </a:p>
          <a:p>
            <a:pPr lvl="1"/>
            <a:r>
              <a:rPr lang="en-US" dirty="0" smtClean="0"/>
              <a:t>Betty Zhao (</a:t>
            </a:r>
            <a:r>
              <a:rPr lang="en-US" dirty="0" err="1" smtClean="0"/>
              <a:t>Huawei</a:t>
            </a:r>
            <a:r>
              <a:rPr lang="en-US" dirty="0" smtClean="0"/>
              <a:t>)</a:t>
            </a:r>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a:t>
            </a:r>
            <a:r>
              <a:rPr lang="en-US" dirty="0" smtClean="0"/>
              <a:t>submissions</a:t>
            </a:r>
          </a:p>
          <a:p>
            <a:pPr marL="609600" indent="-609600"/>
            <a:r>
              <a:rPr lang="en-US" dirty="0" smtClean="0"/>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12/0800r0 4-bit-crc-for-1-mhz-and-2-mhz-modes.ppt</a:t>
            </a:r>
          </a:p>
          <a:p>
            <a:pPr lvl="1"/>
            <a:r>
              <a:rPr lang="en-US" dirty="0" smtClean="0"/>
              <a:t>Ron </a:t>
            </a:r>
            <a:r>
              <a:rPr lang="en-US" dirty="0" err="1" smtClean="0"/>
              <a:t>Murias</a:t>
            </a:r>
            <a:r>
              <a:rPr lang="en-US" dirty="0" smtClean="0"/>
              <a:t> (</a:t>
            </a:r>
            <a:r>
              <a:rPr lang="en-US" dirty="0" err="1" smtClean="0"/>
              <a:t>InterDigital</a:t>
            </a:r>
            <a:r>
              <a:rPr lang="en-US" dirty="0" smtClean="0"/>
              <a:t>) – PHY</a:t>
            </a:r>
          </a:p>
          <a:p>
            <a:r>
              <a:rPr lang="en-US" dirty="0" smtClean="0"/>
              <a:t>12/596 SIG Field 4-bit CRC</a:t>
            </a:r>
          </a:p>
          <a:p>
            <a:pPr lvl="1"/>
            <a:r>
              <a:rPr lang="en-US" dirty="0" err="1" smtClean="0"/>
              <a:t>Hongyuan</a:t>
            </a:r>
            <a:r>
              <a:rPr lang="en-US" dirty="0" smtClean="0"/>
              <a:t> Zhang (Marvell)</a:t>
            </a:r>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11-12/830r0 NDP Probing </a:t>
            </a:r>
          </a:p>
          <a:p>
            <a:pPr lvl="1"/>
            <a:r>
              <a:rPr lang="en-US" dirty="0" err="1" smtClean="0"/>
              <a:t>Yongho</a:t>
            </a:r>
            <a:r>
              <a:rPr lang="en-US" dirty="0" smtClean="0"/>
              <a:t> </a:t>
            </a:r>
            <a:r>
              <a:rPr lang="en-US" dirty="0" err="1" smtClean="0"/>
              <a:t>Seok</a:t>
            </a:r>
            <a:r>
              <a:rPr lang="en-US" dirty="0" smtClean="0"/>
              <a:t> (LG Electronics) - MAC</a:t>
            </a:r>
          </a:p>
          <a:p>
            <a:r>
              <a:rPr lang="en-US" dirty="0" smtClean="0"/>
              <a:t>11-12/831r0 Uplink Channel Access General Procedure</a:t>
            </a:r>
          </a:p>
          <a:p>
            <a:pPr lvl="1"/>
            <a:r>
              <a:rPr lang="en-US" dirty="0" err="1" smtClean="0"/>
              <a:t>Yongho</a:t>
            </a:r>
            <a:r>
              <a:rPr lang="en-US" dirty="0" smtClean="0"/>
              <a:t> </a:t>
            </a:r>
            <a:r>
              <a:rPr lang="en-US" dirty="0" err="1" smtClean="0"/>
              <a:t>Seok</a:t>
            </a:r>
            <a:r>
              <a:rPr lang="en-US" dirty="0" smtClean="0"/>
              <a:t> (LG Electronics) - MAC</a:t>
            </a:r>
          </a:p>
          <a:p>
            <a:r>
              <a:rPr lang="en-US" dirty="0" smtClean="0"/>
              <a:t>11-12/832r0, SIG Fields Design of Long Preamble</a:t>
            </a:r>
          </a:p>
          <a:p>
            <a:pPr lvl="1"/>
            <a:r>
              <a:rPr lang="en-US" dirty="0" err="1" smtClean="0"/>
              <a:t>Yongho</a:t>
            </a:r>
            <a:r>
              <a:rPr lang="en-US" dirty="0" smtClean="0"/>
              <a:t> </a:t>
            </a:r>
            <a:r>
              <a:rPr lang="en-US" dirty="0" err="1" smtClean="0"/>
              <a:t>Seok</a:t>
            </a:r>
            <a:r>
              <a:rPr lang="en-US" dirty="0" smtClean="0"/>
              <a:t> (LG Electronics) - PHY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r>
              <a:rPr lang="en-US" sz="2400" b="1" kern="0" dirty="0" smtClean="0">
                <a:latin typeface="+mn-lt"/>
              </a:rPr>
              <a:t>11-12/840r0 AP assisted medium synchronization</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000" kern="0" dirty="0" err="1" smtClean="0">
                <a:latin typeface="+mn-lt"/>
              </a:rPr>
              <a:t>Minyoung</a:t>
            </a:r>
            <a:r>
              <a:rPr lang="en-US" sz="2000" kern="0" dirty="0" smtClean="0">
                <a:latin typeface="+mn-lt"/>
              </a:rPr>
              <a:t> Park</a:t>
            </a:r>
            <a:r>
              <a:rPr kumimoji="0" lang="en-US" sz="2000" b="0" i="0" u="none" strike="noStrike" kern="0" cap="none" spc="0" normalizeH="0" baseline="0" noProof="0" dirty="0" smtClean="0">
                <a:ln>
                  <a:noFill/>
                </a:ln>
                <a:solidFill>
                  <a:schemeClr val="tx1"/>
                </a:solidFill>
                <a:effectLst/>
                <a:uLnTx/>
                <a:uFillTx/>
                <a:latin typeface="+mn-lt"/>
              </a:rPr>
              <a:t> (Intel) – MAC</a:t>
            </a: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12/863 Distance Issues</a:t>
            </a:r>
          </a:p>
          <a:p>
            <a:pPr lvl="1"/>
            <a:r>
              <a:rPr lang="en-US" dirty="0" smtClean="0"/>
              <a:t>Dave </a:t>
            </a:r>
            <a:r>
              <a:rPr lang="en-US" dirty="0" err="1" smtClean="0"/>
              <a:t>Halasz</a:t>
            </a:r>
            <a:r>
              <a:rPr lang="en-US" dirty="0" smtClean="0"/>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12/???r0 1MHz SIG Tail bits</a:t>
            </a:r>
          </a:p>
          <a:p>
            <a:pPr lvl="1"/>
            <a:r>
              <a:rPr lang="en-US" dirty="0" err="1" smtClean="0"/>
              <a:t>Sameer</a:t>
            </a:r>
            <a:r>
              <a:rPr lang="en-US" dirty="0" smtClean="0"/>
              <a:t> </a:t>
            </a:r>
            <a:r>
              <a:rPr lang="en-US" dirty="0" err="1" smtClean="0"/>
              <a:t>Vermani</a:t>
            </a:r>
            <a:r>
              <a:rPr lang="en-US" dirty="0" smtClean="0"/>
              <a:t> (Qualcomm) – PHY</a:t>
            </a:r>
          </a:p>
          <a:p>
            <a:r>
              <a:rPr lang="en-US" dirty="0" smtClean="0"/>
              <a:t>12/833 CSD Table Values</a:t>
            </a:r>
          </a:p>
          <a:p>
            <a:pPr lvl="1"/>
            <a:r>
              <a:rPr lang="en-US" dirty="0" smtClean="0"/>
              <a:t>Eugene </a:t>
            </a:r>
            <a:r>
              <a:rPr lang="en-US" dirty="0" err="1" smtClean="0"/>
              <a:t>Baik</a:t>
            </a:r>
            <a:r>
              <a:rPr lang="en-US" dirty="0" smtClean="0"/>
              <a:t> (Qualcomm) – PHY</a:t>
            </a:r>
          </a:p>
          <a:p>
            <a:r>
              <a:rPr lang="en-US" dirty="0" smtClean="0"/>
              <a:t>12/838 full beacon</a:t>
            </a:r>
          </a:p>
          <a:p>
            <a:pPr lvl="1"/>
            <a:r>
              <a:rPr lang="en-US" dirty="0" smtClean="0"/>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12/409 channel-access-supporting-low-power-operation</a:t>
            </a:r>
          </a:p>
          <a:p>
            <a:pPr lvl="1"/>
            <a:r>
              <a:rPr lang="en-US" dirty="0" err="1" smtClean="0"/>
              <a:t>Zander</a:t>
            </a:r>
            <a:r>
              <a:rPr lang="en-US" dirty="0" smtClean="0"/>
              <a:t> Lei</a:t>
            </a:r>
            <a:r>
              <a:rPr lang="en-US" dirty="0" smtClean="0"/>
              <a:t> </a:t>
            </a:r>
            <a:r>
              <a:rPr lang="en-US" dirty="0" smtClean="0"/>
              <a:t>(I2R) – </a:t>
            </a:r>
            <a:r>
              <a:rPr lang="en-US" dirty="0" smtClean="0"/>
              <a:t>MAC</a:t>
            </a:r>
            <a:endParaRPr lang="en-US" dirty="0" smtClean="0"/>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2890</TotalTime>
  <Words>1057</Words>
  <Application>Microsoft Office PowerPoint</Application>
  <PresentationFormat>On-screen Show (4:3)</PresentationFormat>
  <Paragraphs>280</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July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306</cp:revision>
  <cp:lastPrinted>1998-02-10T13:28:06Z</cp:lastPrinted>
  <dcterms:created xsi:type="dcterms:W3CDTF">2009-11-09T00:32:22Z</dcterms:created>
  <dcterms:modified xsi:type="dcterms:W3CDTF">2012-07-16T15:32:14Z</dcterms:modified>
</cp:coreProperties>
</file>