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0" r:id="rId3"/>
    <p:sldId id="287" r:id="rId4"/>
    <p:sldId id="290" r:id="rId5"/>
    <p:sldId id="289" r:id="rId6"/>
    <p:sldId id="291" r:id="rId7"/>
    <p:sldId id="292" r:id="rId8"/>
    <p:sldId id="293" r:id="rId9"/>
    <p:sldId id="294" r:id="rId10"/>
    <p:sldId id="295" r:id="rId11"/>
    <p:sldId id="296" r:id="rId12"/>
    <p:sldId id="297" r:id="rId13"/>
    <p:sldId id="298" r:id="rId14"/>
    <p:sldId id="299" r:id="rId15"/>
    <p:sldId id="279" r:id="rId16"/>
    <p:sldId id="286" r:id="rId17"/>
    <p:sldId id="273" r:id="rId18"/>
    <p:sldId id="274" r:id="rId19"/>
    <p:sldId id="275" r:id="rId20"/>
    <p:sldId id="276" r:id="rId21"/>
    <p:sldId id="277"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80" d="100"/>
          <a:sy n="80" d="100"/>
        </p:scale>
        <p:origin x="-1860" y="-67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802.11-12/0879r0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July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July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2012-07-15</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12/818 padding</a:t>
            </a:r>
            <a:endParaRPr lang="en-US" dirty="0" smtClean="0"/>
          </a:p>
          <a:p>
            <a:pPr lvl="1"/>
            <a:r>
              <a:rPr lang="en-US" dirty="0" err="1" smtClean="0"/>
              <a:t>Hongyuan</a:t>
            </a:r>
            <a:r>
              <a:rPr lang="en-US" dirty="0" smtClean="0"/>
              <a:t> Zhang (Marvell)</a:t>
            </a:r>
            <a:endParaRPr lang="en-US" dirty="0" smtClean="0"/>
          </a:p>
          <a:p>
            <a:r>
              <a:rPr lang="en-US" dirty="0" smtClean="0"/>
              <a:t>12/819 preamble discussions</a:t>
            </a:r>
            <a:endParaRPr lang="en-US" dirty="0" smtClean="0"/>
          </a:p>
          <a:p>
            <a:pPr lvl="1"/>
            <a:r>
              <a:rPr lang="en-US" dirty="0" err="1" smtClean="0"/>
              <a:t>Hongyuan</a:t>
            </a:r>
            <a:r>
              <a:rPr lang="en-US" dirty="0" smtClean="0"/>
              <a:t> Zhang (Marvell)</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a:t>
            </a:r>
            <a:r>
              <a:rPr lang="en-US" dirty="0" smtClean="0"/>
              <a:t>/ 842 Short </a:t>
            </a:r>
            <a:r>
              <a:rPr lang="en-US" dirty="0" err="1" smtClean="0"/>
              <a:t>Beamforming</a:t>
            </a:r>
            <a:r>
              <a:rPr lang="en-US" dirty="0" smtClean="0"/>
              <a:t> Report Poll frame</a:t>
            </a:r>
            <a:endParaRPr lang="en-US" dirty="0" smtClean="0"/>
          </a:p>
          <a:p>
            <a:pPr lvl="1"/>
            <a:r>
              <a:rPr lang="en-US" dirty="0" smtClean="0"/>
              <a:t>Bo Sun (ZTE Corporation)</a:t>
            </a:r>
            <a:endParaRPr lang="en-US" dirty="0" smtClean="0"/>
          </a:p>
          <a:p>
            <a:r>
              <a:rPr lang="en-US" dirty="0" smtClean="0"/>
              <a:t>12/845 Max Idle Period Extension</a:t>
            </a:r>
            <a:endParaRPr lang="en-US" dirty="0" smtClean="0"/>
          </a:p>
          <a:p>
            <a:pPr lvl="1"/>
            <a:r>
              <a:rPr lang="en-US" dirty="0" smtClean="0"/>
              <a:t>Lin Wang (ZTE Corporation)</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a:t>
            </a:r>
            <a:r>
              <a:rPr lang="en-US" dirty="0" smtClean="0"/>
              <a:t>/ 859 Short BA</a:t>
            </a:r>
            <a:endParaRPr lang="en-US" dirty="0" smtClean="0"/>
          </a:p>
          <a:p>
            <a:pPr lvl="1"/>
            <a:r>
              <a:rPr lang="en-US" dirty="0" smtClean="0"/>
              <a:t>Alfred </a:t>
            </a:r>
            <a:r>
              <a:rPr lang="en-US" dirty="0" err="1" smtClean="0"/>
              <a:t>Asterjadhi</a:t>
            </a:r>
            <a:r>
              <a:rPr lang="en-US" dirty="0" smtClean="0"/>
              <a:t> (Qualcomm)</a:t>
            </a:r>
            <a:endParaRPr lang="en-US" dirty="0" smtClean="0"/>
          </a:p>
          <a:p>
            <a:r>
              <a:rPr lang="en-US" dirty="0" smtClean="0"/>
              <a:t>12/861 EDCA Parameters for 11ah</a:t>
            </a:r>
            <a:endParaRPr lang="en-US" dirty="0" smtClean="0"/>
          </a:p>
          <a:p>
            <a:pPr lvl="1"/>
            <a:r>
              <a:rPr lang="en-US" dirty="0" err="1" smtClean="0"/>
              <a:t>Amin</a:t>
            </a:r>
            <a:r>
              <a:rPr lang="en-US" dirty="0" smtClean="0"/>
              <a:t> </a:t>
            </a:r>
            <a:r>
              <a:rPr lang="en-US" dirty="0" err="1" smtClean="0"/>
              <a:t>Jafarian</a:t>
            </a:r>
            <a:r>
              <a:rPr lang="en-US" dirty="0" smtClean="0"/>
              <a:t> (Qualcomm</a:t>
            </a:r>
            <a:r>
              <a:rPr lang="en-US" dirty="0" smtClean="0"/>
              <a:t>)</a:t>
            </a:r>
          </a:p>
          <a:p>
            <a:r>
              <a:rPr lang="en-US" dirty="0" smtClean="0"/>
              <a:t>12/857 Short MAC header </a:t>
            </a:r>
            <a:r>
              <a:rPr lang="en-US" dirty="0" smtClean="0"/>
              <a:t>design</a:t>
            </a:r>
          </a:p>
          <a:p>
            <a:pPr lvl="1"/>
            <a:r>
              <a:rPr lang="en-US" dirty="0" smtClean="0"/>
              <a:t>Simone Merlin (Qualcomm</a:t>
            </a:r>
            <a:r>
              <a:rPr lang="en-US" dirty="0" smtClean="0"/>
              <a:t>)</a:t>
            </a:r>
          </a:p>
          <a:p>
            <a:r>
              <a:rPr lang="en-US" dirty="0" smtClean="0"/>
              <a:t>12/860 Collision </a:t>
            </a:r>
            <a:r>
              <a:rPr lang="en-US" dirty="0" smtClean="0"/>
              <a:t>Reduction</a:t>
            </a:r>
          </a:p>
          <a:p>
            <a:pPr lvl="1"/>
            <a:r>
              <a:rPr lang="en-US" dirty="0" smtClean="0"/>
              <a:t>Simone Merlin (Qualcomm)</a:t>
            </a:r>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a:t>
            </a:r>
            <a:r>
              <a:rPr lang="en-US" dirty="0" smtClean="0"/>
              <a:t>/ ??? wake times for power save STA</a:t>
            </a:r>
            <a:endParaRPr lang="en-US" dirty="0" smtClean="0"/>
          </a:p>
          <a:p>
            <a:pPr lvl="1"/>
            <a:r>
              <a:rPr lang="en-US" dirty="0" smtClean="0"/>
              <a:t>Eric Wong (Broadcom)</a:t>
            </a:r>
            <a:endParaRPr lang="en-US" dirty="0" smtClean="0"/>
          </a:p>
          <a:p>
            <a:r>
              <a:rPr lang="en-US" dirty="0" smtClean="0"/>
              <a:t>12/??? enhanced frame delivery operation for power save STA</a:t>
            </a:r>
            <a:endParaRPr lang="en-US" dirty="0" smtClean="0"/>
          </a:p>
          <a:p>
            <a:pPr lvl="1"/>
            <a:r>
              <a:rPr lang="en-US" dirty="0" smtClean="0"/>
              <a:t>Eric Wong (Broadcom)</a:t>
            </a:r>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a:t>
            </a:r>
            <a:r>
              <a:rPr lang="en-US" dirty="0" smtClean="0"/>
              <a:t>/ 871 Spectrum access and </a:t>
            </a:r>
            <a:r>
              <a:rPr lang="en-US" dirty="0" err="1" smtClean="0"/>
              <a:t>Tx</a:t>
            </a:r>
            <a:r>
              <a:rPr lang="en-US" dirty="0" smtClean="0"/>
              <a:t> control for regulatory conformance</a:t>
            </a:r>
            <a:endParaRPr lang="en-US" dirty="0" smtClean="0"/>
          </a:p>
          <a:p>
            <a:pPr lvl="1"/>
            <a:r>
              <a:rPr lang="en-US" dirty="0" err="1" smtClean="0"/>
              <a:t>Shusaku</a:t>
            </a:r>
            <a:r>
              <a:rPr lang="en-US" dirty="0" smtClean="0"/>
              <a:t> Shimada(Yokogawa Co.)</a:t>
            </a:r>
            <a:endParaRPr lang="en-US" dirty="0" smtClean="0"/>
          </a:p>
          <a:p>
            <a:r>
              <a:rPr lang="en-US" dirty="0" smtClean="0"/>
              <a:t>12/848 NDP type PS-Poll </a:t>
            </a:r>
            <a:r>
              <a:rPr lang="en-US" dirty="0" smtClean="0"/>
              <a:t>frame</a:t>
            </a:r>
          </a:p>
          <a:p>
            <a:pPr lvl="1"/>
            <a:r>
              <a:rPr lang="en-US" dirty="0" smtClean="0"/>
              <a:t>Young </a:t>
            </a:r>
            <a:r>
              <a:rPr lang="en-US" dirty="0" err="1" smtClean="0"/>
              <a:t>Hoon</a:t>
            </a:r>
            <a:r>
              <a:rPr lang="en-US" dirty="0" smtClean="0"/>
              <a:t> Kwon (</a:t>
            </a:r>
            <a:r>
              <a:rPr lang="en-US" dirty="0" err="1" smtClean="0"/>
              <a:t>Huawei</a:t>
            </a:r>
            <a:r>
              <a:rPr lang="en-US" smtClean="0"/>
              <a:t>)</a:t>
            </a:r>
            <a:endParaRPr lang="en-US" dirty="0" smtClean="0"/>
          </a:p>
          <a:p>
            <a:endParaRPr lang="en-US" dirty="0" smtClean="0"/>
          </a:p>
          <a:p>
            <a:pPr lvl="1"/>
            <a:endParaRPr lang="en-US" dirty="0" smtClean="0"/>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10 AM </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xmlns="" val="41479018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xmlns="" val="1059331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May meeting minutes</a:t>
            </a:r>
          </a:p>
          <a:p>
            <a:pPr marL="1009650" lvl="1" indent="-609600"/>
            <a:r>
              <a:rPr lang="en-US" dirty="0" smtClean="0"/>
              <a:t>May meeting minutes 11/0724r0</a:t>
            </a:r>
          </a:p>
          <a:p>
            <a:pPr marL="609600" indent="-609600"/>
            <a:r>
              <a:rPr lang="en-US" dirty="0" smtClean="0"/>
              <a:t>Approve Teleconference meeting minutes</a:t>
            </a:r>
          </a:p>
          <a:p>
            <a:pPr marL="1009650" lvl="1" indent="-609600"/>
            <a:r>
              <a:rPr lang="en-US" dirty="0" smtClean="0"/>
              <a:t>July 11 </a:t>
            </a:r>
            <a:r>
              <a:rPr lang="en-US" dirty="0"/>
              <a:t>teleconference </a:t>
            </a:r>
            <a:r>
              <a:rPr lang="en-US" dirty="0" smtClean="0"/>
              <a:t>minutes 12/0841r0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July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4 PM Session</a:t>
            </a:r>
          </a:p>
          <a:p>
            <a:pPr lvl="1"/>
            <a:r>
              <a:rPr lang="en-US" dirty="0" smtClean="0"/>
              <a:t>PHY: David </a:t>
            </a:r>
            <a:r>
              <a:rPr lang="en-US" dirty="0" err="1" smtClean="0"/>
              <a:t>Xun</a:t>
            </a:r>
            <a:r>
              <a:rPr lang="en-US" dirty="0" smtClean="0"/>
              <a:t> Yang</a:t>
            </a:r>
          </a:p>
          <a:p>
            <a:pPr lvl="1"/>
            <a:r>
              <a:rPr lang="en-US" dirty="0" smtClean="0"/>
              <a:t>MAC: Yong Liu</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12/0800r0 4-bit-crc-for-1-mhz-and-2-mhz-modes.ppt</a:t>
            </a:r>
          </a:p>
          <a:p>
            <a:pPr lvl="1"/>
            <a:r>
              <a:rPr lang="en-US" dirty="0" smtClean="0"/>
              <a:t>Ron </a:t>
            </a:r>
            <a:r>
              <a:rPr lang="en-US" dirty="0" err="1" smtClean="0"/>
              <a:t>Murias</a:t>
            </a:r>
            <a:r>
              <a:rPr lang="en-US" dirty="0" smtClean="0"/>
              <a:t> (</a:t>
            </a:r>
            <a:r>
              <a:rPr lang="en-US" dirty="0" err="1" smtClean="0"/>
              <a:t>InterDigital</a:t>
            </a:r>
            <a:r>
              <a:rPr lang="en-US" dirty="0" smtClean="0"/>
              <a:t>) </a:t>
            </a:r>
            <a:r>
              <a:rPr lang="en-US" dirty="0" smtClean="0"/>
              <a:t>– PHY</a:t>
            </a:r>
          </a:p>
          <a:p>
            <a:r>
              <a:rPr lang="en-US" dirty="0" smtClean="0"/>
              <a:t>12/596 SIG Field 4-bit </a:t>
            </a:r>
            <a:r>
              <a:rPr lang="en-US" dirty="0" smtClean="0"/>
              <a:t>CRC</a:t>
            </a:r>
          </a:p>
          <a:p>
            <a:pPr lvl="1"/>
            <a:r>
              <a:rPr lang="en-US" dirty="0" err="1" smtClean="0"/>
              <a:t>Hongyuan</a:t>
            </a:r>
            <a:r>
              <a:rPr lang="en-US" dirty="0" smtClean="0"/>
              <a:t> Zhang (Marvell)</a:t>
            </a:r>
            <a:endParaRPr lang="en-US" dirty="0" smtClean="0"/>
          </a:p>
          <a:p>
            <a:endParaRPr lang="en-US" dirty="0" smtClean="0"/>
          </a:p>
          <a:p>
            <a:r>
              <a:rPr lang="en-US" dirty="0" smtClean="0"/>
              <a:t>12/816r0 Channel selection for 802.11ah</a:t>
            </a:r>
          </a:p>
          <a:p>
            <a:pPr lvl="1"/>
            <a:r>
              <a:rPr lang="en-US" dirty="0" err="1" smtClean="0"/>
              <a:t>Huai-Rong</a:t>
            </a:r>
            <a:r>
              <a:rPr lang="en-US" dirty="0" smtClean="0"/>
              <a:t> </a:t>
            </a:r>
            <a:r>
              <a:rPr lang="en-US" dirty="0" err="1" smtClean="0"/>
              <a:t>Shao</a:t>
            </a:r>
            <a:r>
              <a:rPr lang="en-US" dirty="0" smtClean="0"/>
              <a:t>, et. al. (Samsung Electronics)</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11-12/830r0 NDP Probing </a:t>
            </a:r>
          </a:p>
          <a:p>
            <a:pPr lvl="1"/>
            <a:r>
              <a:rPr lang="en-US" dirty="0" err="1" smtClean="0"/>
              <a:t>Yongho</a:t>
            </a:r>
            <a:r>
              <a:rPr lang="en-US" dirty="0" smtClean="0"/>
              <a:t> </a:t>
            </a:r>
            <a:r>
              <a:rPr lang="en-US" dirty="0" err="1" smtClean="0"/>
              <a:t>Seok</a:t>
            </a:r>
            <a:r>
              <a:rPr lang="en-US" dirty="0" smtClean="0"/>
              <a:t> (LG Electronics) - MAC</a:t>
            </a:r>
          </a:p>
          <a:p>
            <a:r>
              <a:rPr lang="en-US" dirty="0" smtClean="0"/>
              <a:t>11-12/831r0 Uplink Channel Access General Procedure</a:t>
            </a:r>
          </a:p>
          <a:p>
            <a:pPr lvl="1"/>
            <a:r>
              <a:rPr lang="en-US" dirty="0" err="1" smtClean="0"/>
              <a:t>Yongho</a:t>
            </a:r>
            <a:r>
              <a:rPr lang="en-US" dirty="0" smtClean="0"/>
              <a:t> </a:t>
            </a:r>
            <a:r>
              <a:rPr lang="en-US" dirty="0" err="1" smtClean="0"/>
              <a:t>Seok</a:t>
            </a:r>
            <a:r>
              <a:rPr lang="en-US" dirty="0" smtClean="0"/>
              <a:t> (LG Electronics) - MAC</a:t>
            </a:r>
          </a:p>
          <a:p>
            <a:r>
              <a:rPr lang="en-US" dirty="0" smtClean="0"/>
              <a:t>11-12/832r0, SIG Fields Design of Long Preamble</a:t>
            </a:r>
          </a:p>
          <a:p>
            <a:pPr lvl="1"/>
            <a:r>
              <a:rPr lang="en-US" dirty="0" err="1" smtClean="0"/>
              <a:t>Yongho</a:t>
            </a:r>
            <a:r>
              <a:rPr lang="en-US" dirty="0" smtClean="0"/>
              <a:t> </a:t>
            </a:r>
            <a:r>
              <a:rPr lang="en-US" dirty="0" err="1" smtClean="0"/>
              <a:t>Seok</a:t>
            </a:r>
            <a:r>
              <a:rPr lang="en-US" dirty="0" smtClean="0"/>
              <a:t> (LG Electronics) - PHY</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Content Placeholder 2"/>
          <p:cNvSpPr txBox="1">
            <a:spLocks/>
          </p:cNvSpPr>
          <p:nvPr/>
        </p:nvSpPr>
        <p:spPr bwMode="auto">
          <a:xfrm>
            <a:off x="838200" y="19050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FontTx/>
              <a:buChar char="•"/>
            </a:pPr>
            <a:r>
              <a:rPr lang="en-US" sz="2400" b="1" kern="0" dirty="0" smtClean="0">
                <a:latin typeface="+mn-lt"/>
              </a:rPr>
              <a:t>11-12/840r0 AP assisted medium synchronization</a:t>
            </a:r>
            <a:endParaRPr kumimoji="0" lang="en-US" sz="2400" b="1" i="0" u="none" strike="noStrike" kern="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lang="en-US" sz="2000" kern="0" dirty="0" err="1" smtClean="0">
                <a:latin typeface="+mn-lt"/>
              </a:rPr>
              <a:t>Minyoung</a:t>
            </a:r>
            <a:r>
              <a:rPr lang="en-US" sz="2000" kern="0" dirty="0" smtClean="0">
                <a:latin typeface="+mn-lt"/>
              </a:rPr>
              <a:t> Park</a:t>
            </a:r>
            <a:r>
              <a:rPr kumimoji="0" lang="en-US" sz="2000" b="0" i="0" u="none" strike="noStrike" kern="0" cap="none" spc="0" normalizeH="0" baseline="0" noProof="0" dirty="0" smtClean="0">
                <a:ln>
                  <a:noFill/>
                </a:ln>
                <a:solidFill>
                  <a:schemeClr val="tx1"/>
                </a:solidFill>
                <a:effectLst/>
                <a:uLnTx/>
                <a:uFillTx/>
                <a:latin typeface="+mn-lt"/>
              </a:rPr>
              <a:t> (Intel) – MAC</a:t>
            </a:r>
          </a:p>
          <a:p>
            <a:pPr marL="285750" indent="-285750">
              <a:spcBef>
                <a:spcPct val="20000"/>
              </a:spcBef>
              <a:buFont typeface="Arial" pitchFamily="34" charset="0"/>
              <a:buChar char="•"/>
            </a:pPr>
            <a:endParaRPr lang="en-US" sz="2000" kern="0" dirty="0" smtClean="0">
              <a:latin typeface="+mn-lt"/>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lang="en-US" sz="2000" kern="0"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12/863 Distance Issues</a:t>
            </a:r>
          </a:p>
          <a:p>
            <a:pPr lvl="1"/>
            <a:r>
              <a:rPr lang="en-US" dirty="0" smtClean="0"/>
              <a:t>Dave </a:t>
            </a:r>
            <a:r>
              <a:rPr lang="en-US" dirty="0" err="1" smtClean="0"/>
              <a:t>Halasz</a:t>
            </a:r>
            <a:r>
              <a:rPr lang="en-US" dirty="0" smtClean="0"/>
              <a:t> (Motorola Mobility) - MAC</a:t>
            </a:r>
          </a:p>
          <a:p>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a:t>
            </a:r>
            <a:r>
              <a:rPr lang="en-US" dirty="0" smtClean="0"/>
              <a:t>/???r0 1MHz SIG Tail bits</a:t>
            </a:r>
          </a:p>
          <a:p>
            <a:pPr lvl="1"/>
            <a:r>
              <a:rPr lang="en-US" dirty="0" err="1" smtClean="0"/>
              <a:t>Sameer</a:t>
            </a:r>
            <a:r>
              <a:rPr lang="en-US" dirty="0" smtClean="0"/>
              <a:t> </a:t>
            </a:r>
            <a:r>
              <a:rPr lang="en-US" dirty="0" err="1" smtClean="0"/>
              <a:t>Vermani</a:t>
            </a:r>
            <a:r>
              <a:rPr lang="en-US" dirty="0" smtClean="0"/>
              <a:t> (Qualcomm) </a:t>
            </a:r>
            <a:r>
              <a:rPr lang="en-US" dirty="0" smtClean="0"/>
              <a:t>– PHY</a:t>
            </a:r>
          </a:p>
          <a:p>
            <a:r>
              <a:rPr lang="en-US" dirty="0" smtClean="0"/>
              <a:t>12/833 CSD Table </a:t>
            </a:r>
            <a:r>
              <a:rPr lang="en-US" dirty="0" smtClean="0"/>
              <a:t>Values</a:t>
            </a:r>
          </a:p>
          <a:p>
            <a:pPr lvl="1"/>
            <a:r>
              <a:rPr lang="en-US" dirty="0" smtClean="0"/>
              <a:t>Eugene </a:t>
            </a:r>
            <a:r>
              <a:rPr lang="en-US" dirty="0" err="1" smtClean="0"/>
              <a:t>Baik</a:t>
            </a:r>
            <a:r>
              <a:rPr lang="en-US" dirty="0" smtClean="0"/>
              <a:t> (Qualcomm</a:t>
            </a:r>
            <a:r>
              <a:rPr lang="en-US" dirty="0" smtClean="0"/>
              <a:t>) – PHY</a:t>
            </a:r>
          </a:p>
          <a:p>
            <a:r>
              <a:rPr lang="en-US" dirty="0" smtClean="0"/>
              <a:t>12/838 full beacon</a:t>
            </a:r>
          </a:p>
          <a:p>
            <a:pPr lvl="1"/>
            <a:r>
              <a:rPr lang="en-US" dirty="0" smtClean="0"/>
              <a:t>Yong Liu (Marvell</a:t>
            </a:r>
            <a:r>
              <a:rPr lang="en-US" dirty="0" smtClean="0"/>
              <a:t>) – MAC</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endParaRPr lang="en-US" dirty="0" smtClean="0"/>
          </a:p>
          <a:p>
            <a:r>
              <a:rPr lang="en-US" dirty="0" smtClean="0"/>
              <a:t>12/409 channel-access-supporting-low-power-operation</a:t>
            </a:r>
            <a:endParaRPr lang="en-US" dirty="0" smtClean="0"/>
          </a:p>
          <a:p>
            <a:pPr lvl="1"/>
            <a:r>
              <a:rPr lang="en-US" dirty="0" smtClean="0"/>
              <a:t>Lei </a:t>
            </a:r>
            <a:r>
              <a:rPr lang="en-US" dirty="0" err="1" smtClean="0"/>
              <a:t>Zhongding</a:t>
            </a:r>
            <a:r>
              <a:rPr lang="en-US" dirty="0" smtClean="0"/>
              <a:t> (</a:t>
            </a:r>
            <a:r>
              <a:rPr lang="en-US" dirty="0" smtClean="0"/>
              <a:t>I2R</a:t>
            </a:r>
            <a:r>
              <a:rPr lang="en-US" dirty="0" smtClean="0"/>
              <a:t>) – PHY</a:t>
            </a:r>
          </a:p>
          <a:p>
            <a:r>
              <a:rPr lang="en-US" dirty="0" smtClean="0"/>
              <a:t>12/815 Q Matrix Requirement for 1MHz/2MHz detection</a:t>
            </a:r>
            <a:endParaRPr lang="en-US" dirty="0" smtClean="0"/>
          </a:p>
          <a:p>
            <a:pPr lvl="1"/>
            <a:r>
              <a:rPr lang="en-US" dirty="0" smtClean="0"/>
              <a:t>Ron </a:t>
            </a:r>
            <a:r>
              <a:rPr lang="en-US" dirty="0" err="1" smtClean="0"/>
              <a:t>Porat</a:t>
            </a:r>
            <a:r>
              <a:rPr lang="en-US" dirty="0" smtClean="0"/>
              <a:t> (Broadcom) – PHY</a:t>
            </a:r>
          </a:p>
          <a:p>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2863</TotalTime>
  <Words>911</Words>
  <Application>Microsoft Office PowerPoint</Application>
  <PresentationFormat>On-screen Show (4:3)</PresentationFormat>
  <Paragraphs>233</Paragraphs>
  <Slides>21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802-11-PathProtection</vt:lpstr>
      <vt:lpstr>Document</vt:lpstr>
      <vt:lpstr>IEEE 802.11ah Sub 1 GHz license-exempt operation Agenda for July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299</cp:revision>
  <cp:lastPrinted>1998-02-10T13:28:06Z</cp:lastPrinted>
  <dcterms:created xsi:type="dcterms:W3CDTF">2009-11-09T00:32:22Z</dcterms:created>
  <dcterms:modified xsi:type="dcterms:W3CDTF">2012-07-16T04:50:35Z</dcterms:modified>
</cp:coreProperties>
</file>