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50" r:id="rId1"/>
  </p:sldMasterIdLst>
  <p:notesMasterIdLst>
    <p:notesMasterId r:id="rId8"/>
  </p:notesMasterIdLst>
  <p:handoutMasterIdLst>
    <p:handoutMasterId r:id="rId9"/>
  </p:handoutMasterIdLst>
  <p:sldIdLst>
    <p:sldId id="376" r:id="rId2"/>
    <p:sldId id="448" r:id="rId3"/>
    <p:sldId id="516" r:id="rId4"/>
    <p:sldId id="513" r:id="rId5"/>
    <p:sldId id="462" r:id="rId6"/>
    <p:sldId id="518" r:id="rId7"/>
  </p:sldIdLst>
  <p:sldSz cx="9144000" cy="6858000" type="screen4x3"/>
  <p:notesSz cx="6797675" cy="9874250"/>
  <p:defaultTextStyle>
    <a:defPPr>
      <a:defRPr lang="en-US"/>
    </a:defPPr>
    <a:lvl1pPr algn="l" rtl="0" fontAlgn="base" latinLnBrk="1">
      <a:spcBef>
        <a:spcPct val="0"/>
      </a:spcBef>
      <a:spcAft>
        <a:spcPct val="0"/>
      </a:spcAft>
      <a:defRPr sz="2000" kern="1200">
        <a:solidFill>
          <a:srgbClr val="A70164"/>
        </a:solidFill>
        <a:latin typeface="Times New Roman" pitchFamily="18" charset="0"/>
        <a:ea typeface="ＭＳ Ｐゴシック" charset="-128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sz="2000" kern="1200">
        <a:solidFill>
          <a:srgbClr val="A70164"/>
        </a:solidFill>
        <a:latin typeface="Times New Roman" pitchFamily="18" charset="0"/>
        <a:ea typeface="ＭＳ Ｐゴシック" charset="-128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sz="2000" kern="1200">
        <a:solidFill>
          <a:srgbClr val="A70164"/>
        </a:solidFill>
        <a:latin typeface="Times New Roman" pitchFamily="18" charset="0"/>
        <a:ea typeface="ＭＳ Ｐゴシック" charset="-128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sz="2000" kern="1200">
        <a:solidFill>
          <a:srgbClr val="A70164"/>
        </a:solidFill>
        <a:latin typeface="Times New Roman" pitchFamily="18" charset="0"/>
        <a:ea typeface="ＭＳ Ｐゴシック" charset="-128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sz="2000" kern="1200">
        <a:solidFill>
          <a:srgbClr val="A70164"/>
        </a:solidFill>
        <a:latin typeface="Times New Roman" pitchFamily="18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2000" kern="1200">
        <a:solidFill>
          <a:srgbClr val="A70164"/>
        </a:solidFill>
        <a:latin typeface="Times New Roman" pitchFamily="18" charset="0"/>
        <a:ea typeface="ＭＳ Ｐゴシック" charset="-128"/>
        <a:cs typeface="+mn-cs"/>
      </a:defRPr>
    </a:lvl6pPr>
    <a:lvl7pPr marL="2743200" algn="l" defTabSz="914400" rtl="0" eaLnBrk="1" latinLnBrk="0" hangingPunct="1">
      <a:defRPr sz="2000" kern="1200">
        <a:solidFill>
          <a:srgbClr val="A70164"/>
        </a:solidFill>
        <a:latin typeface="Times New Roman" pitchFamily="18" charset="0"/>
        <a:ea typeface="ＭＳ Ｐゴシック" charset="-128"/>
        <a:cs typeface="+mn-cs"/>
      </a:defRPr>
    </a:lvl7pPr>
    <a:lvl8pPr marL="3200400" algn="l" defTabSz="914400" rtl="0" eaLnBrk="1" latinLnBrk="0" hangingPunct="1">
      <a:defRPr sz="2000" kern="1200">
        <a:solidFill>
          <a:srgbClr val="A70164"/>
        </a:solidFill>
        <a:latin typeface="Times New Roman" pitchFamily="18" charset="0"/>
        <a:ea typeface="ＭＳ Ｐゴシック" charset="-128"/>
        <a:cs typeface="+mn-cs"/>
      </a:defRPr>
    </a:lvl8pPr>
    <a:lvl9pPr marL="3657600" algn="l" defTabSz="914400" rtl="0" eaLnBrk="1" latinLnBrk="0" hangingPunct="1">
      <a:defRPr sz="2000" kern="1200">
        <a:solidFill>
          <a:srgbClr val="A70164"/>
        </a:solidFill>
        <a:latin typeface="Times New Roman" pitchFamily="18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DDDDD"/>
    <a:srgbClr val="A70164"/>
    <a:srgbClr val="FF00FF"/>
    <a:srgbClr val="FFCCCC"/>
    <a:srgbClr val="FF0000"/>
    <a:srgbClr val="4D4D4D"/>
    <a:srgbClr val="00FFFF"/>
    <a:srgbClr val="99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118" autoAdjust="0"/>
    <p:restoredTop sz="93892" autoAdjust="0"/>
  </p:normalViewPr>
  <p:slideViewPr>
    <p:cSldViewPr>
      <p:cViewPr varScale="1">
        <p:scale>
          <a:sx n="70" d="100"/>
          <a:sy n="70" d="100"/>
        </p:scale>
        <p:origin x="-1650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80" d="100"/>
          <a:sy n="80" d="100"/>
        </p:scale>
        <p:origin x="-1308" y="1650"/>
      </p:cViewPr>
      <p:guideLst>
        <p:guide orient="horz" pos="3109"/>
        <p:guide pos="214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21125" y="20320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7464" eaLnBrk="0" latinLnBrk="0" hangingPunct="0">
              <a:defRPr sz="1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</a:lstStyle>
          <a:p>
            <a:pPr>
              <a:defRPr/>
            </a:pPr>
            <a:r>
              <a:rPr lang="en-US" altLang="ja-JP"/>
              <a:t>Accelerate Contribution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1038" y="203200"/>
            <a:ext cx="915987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6625" eaLnBrk="0" latinLnBrk="0" hangingPunct="0">
              <a:defRPr sz="1400" b="1">
                <a:solidFill>
                  <a:schemeClr val="tx1"/>
                </a:solidFill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541838" y="9556750"/>
            <a:ext cx="16510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6625" eaLnBrk="0" latinLnBrk="0" hangingPunct="0">
              <a:defRPr sz="1200">
                <a:solidFill>
                  <a:schemeClr val="tx1"/>
                </a:solidFill>
                <a:ea typeface="ＭＳ Ｐゴシック" charset="-128"/>
              </a:defRPr>
            </a:lvl1pPr>
          </a:lstStyle>
          <a:p>
            <a:pPr>
              <a:defRPr/>
            </a:pPr>
            <a:r>
              <a:rPr lang="en-GB" altLang="ja-JP"/>
              <a:t>LG Electronics, Inc.</a:t>
            </a:r>
            <a:endParaRPr lang="en-US" altLang="ja-JP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32125" y="9556750"/>
            <a:ext cx="58261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6625" eaLnBrk="0" latinLnBrk="0" hangingPunct="0">
              <a:defRPr sz="1200">
                <a:solidFill>
                  <a:schemeClr val="tx1"/>
                </a:solidFill>
                <a:ea typeface="ＭＳ Ｐゴシック" charset="-128"/>
              </a:defRPr>
            </a:lvl1pPr>
          </a:lstStyle>
          <a:p>
            <a:pPr>
              <a:defRPr/>
            </a:pPr>
            <a:r>
              <a:rPr lang="en-US" altLang="ja-JP"/>
              <a:t>Page </a:t>
            </a:r>
            <a:fld id="{F730B56B-80D5-475E-B7FD-4EFBCF34413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15366" name="Line 6"/>
          <p:cNvSpPr>
            <a:spLocks noChangeShapeType="1"/>
          </p:cNvSpPr>
          <p:nvPr/>
        </p:nvSpPr>
        <p:spPr bwMode="auto">
          <a:xfrm>
            <a:off x="679450" y="411163"/>
            <a:ext cx="54387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1833" tIns="45917" rIns="91833" bIns="45917" anchor="ctr"/>
          <a:lstStyle/>
          <a:p>
            <a:endParaRPr lang="ja-JP" altLang="en-US"/>
          </a:p>
        </p:txBody>
      </p:sp>
      <p:sp>
        <p:nvSpPr>
          <p:cNvPr id="15367" name="Rectangle 7"/>
          <p:cNvSpPr>
            <a:spLocks noChangeArrowheads="1"/>
          </p:cNvSpPr>
          <p:nvPr/>
        </p:nvSpPr>
        <p:spPr bwMode="auto">
          <a:xfrm>
            <a:off x="679450" y="9556750"/>
            <a:ext cx="7175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6625" eaLnBrk="0" latinLnBrk="0" hangingPunct="0"/>
            <a:r>
              <a:rPr lang="en-US" altLang="ja-JP" sz="1200">
                <a:solidFill>
                  <a:schemeClr val="tx1"/>
                </a:solidFill>
              </a:rPr>
              <a:t>Submission</a:t>
            </a:r>
          </a:p>
        </p:txBody>
      </p:sp>
      <p:sp>
        <p:nvSpPr>
          <p:cNvPr id="15368" name="Line 8"/>
          <p:cNvSpPr>
            <a:spLocks noChangeShapeType="1"/>
          </p:cNvSpPr>
          <p:nvPr/>
        </p:nvSpPr>
        <p:spPr bwMode="auto">
          <a:xfrm>
            <a:off x="679450" y="9545638"/>
            <a:ext cx="55895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1833" tIns="45917" rIns="91833" bIns="45917" anchor="ctr"/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924069750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62400" y="117475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7464" eaLnBrk="0" latinLnBrk="0" hangingPunct="0">
              <a:defRPr sz="1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</a:lstStyle>
          <a:p>
            <a:pPr>
              <a:defRPr/>
            </a:pPr>
            <a:r>
              <a:rPr lang="en-US" altLang="ja-JP"/>
              <a:t>Accelerate Contribution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17475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6625" eaLnBrk="0" latinLnBrk="0" hangingPunct="0">
              <a:defRPr sz="1400" b="1">
                <a:solidFill>
                  <a:schemeClr val="tx1"/>
                </a:solidFill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39800" y="746125"/>
            <a:ext cx="4919663" cy="36909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689475"/>
            <a:ext cx="4987925" cy="444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065" tIns="46236" rIns="94065" bIns="4623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noProof="0" smtClean="0"/>
              <a:t>Click to edit Master text styles</a:t>
            </a:r>
          </a:p>
          <a:p>
            <a:pPr lvl="1"/>
            <a:r>
              <a:rPr lang="en-US" altLang="ja-JP" noProof="0" smtClean="0"/>
              <a:t>Second level</a:t>
            </a:r>
          </a:p>
          <a:p>
            <a:pPr lvl="2"/>
            <a:r>
              <a:rPr lang="en-US" altLang="ja-JP" noProof="0" smtClean="0"/>
              <a:t>Third level</a:t>
            </a:r>
          </a:p>
          <a:p>
            <a:pPr lvl="3"/>
            <a:r>
              <a:rPr lang="en-US" altLang="ja-JP" noProof="0" smtClean="0"/>
              <a:t>Fourth level</a:t>
            </a:r>
          </a:p>
          <a:p>
            <a:pPr lvl="4"/>
            <a:r>
              <a:rPr lang="en-US" altLang="ja-JP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043363" y="9559925"/>
            <a:ext cx="211455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6625" eaLnBrk="0" latinLnBrk="0" hangingPunct="0">
              <a:defRPr sz="1200">
                <a:solidFill>
                  <a:schemeClr val="tx1"/>
                </a:solidFill>
                <a:ea typeface="ＭＳ Ｐゴシック" charset="-128"/>
              </a:defRPr>
            </a:lvl5pPr>
          </a:lstStyle>
          <a:p>
            <a:pPr lvl="4">
              <a:defRPr/>
            </a:pPr>
            <a:r>
              <a:rPr lang="en-GB" altLang="ja-JP"/>
              <a:t>LG Electronics, Inc.</a:t>
            </a:r>
            <a:endParaRPr lang="en-US" altLang="ja-JP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079750" y="9559925"/>
            <a:ext cx="58261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6625" eaLnBrk="0" latinLnBrk="0" hangingPunct="0">
              <a:defRPr sz="1200">
                <a:solidFill>
                  <a:schemeClr val="tx1"/>
                </a:solidFill>
                <a:ea typeface="ＭＳ Ｐゴシック" charset="-128"/>
              </a:defRPr>
            </a:lvl1pPr>
          </a:lstStyle>
          <a:p>
            <a:pPr>
              <a:defRPr/>
            </a:pPr>
            <a:r>
              <a:rPr lang="en-US" altLang="ja-JP"/>
              <a:t>Page </a:t>
            </a:r>
            <a:fld id="{A87E12D5-28C5-436A-8C46-F8ABEC9EE8B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13320" name="Rectangle 8"/>
          <p:cNvSpPr>
            <a:spLocks noChangeArrowheads="1"/>
          </p:cNvSpPr>
          <p:nvPr/>
        </p:nvSpPr>
        <p:spPr bwMode="auto">
          <a:xfrm>
            <a:off x="709613" y="9559925"/>
            <a:ext cx="719137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latinLnBrk="0" hangingPunct="0"/>
            <a:r>
              <a:rPr lang="en-US" altLang="ja-JP" sz="1200">
                <a:solidFill>
                  <a:schemeClr val="tx1"/>
                </a:solidFill>
              </a:rPr>
              <a:t>Submission</a:t>
            </a:r>
          </a:p>
        </p:txBody>
      </p:sp>
      <p:sp>
        <p:nvSpPr>
          <p:cNvPr id="13321" name="Line 9"/>
          <p:cNvSpPr>
            <a:spLocks noChangeShapeType="1"/>
          </p:cNvSpPr>
          <p:nvPr/>
        </p:nvSpPr>
        <p:spPr bwMode="auto">
          <a:xfrm>
            <a:off x="709613" y="9558338"/>
            <a:ext cx="53784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1833" tIns="45917" rIns="91833" bIns="45917" anchor="ctr"/>
          <a:lstStyle/>
          <a:p>
            <a:endParaRPr lang="ja-JP" altLang="en-US"/>
          </a:p>
        </p:txBody>
      </p:sp>
      <p:sp>
        <p:nvSpPr>
          <p:cNvPr id="13322" name="Line 10"/>
          <p:cNvSpPr>
            <a:spLocks noChangeShapeType="1"/>
          </p:cNvSpPr>
          <p:nvPr/>
        </p:nvSpPr>
        <p:spPr bwMode="auto">
          <a:xfrm>
            <a:off x="635000" y="315913"/>
            <a:ext cx="55276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1833" tIns="45917" rIns="91833" bIns="45917" anchor="ctr"/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868519624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  <p:notesStyle>
    <a:lvl1pPr algn="l" defTabSz="933450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Gulim" pitchFamily="34" charset="-127"/>
        <a:ea typeface="Gulim" pitchFamily="34" charset="-127"/>
        <a:cs typeface="ＭＳ Ｐ明朝" charset="-128"/>
      </a:defRPr>
    </a:lvl1pPr>
    <a:lvl2pPr marL="114300" algn="l" defTabSz="933450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Gulim" pitchFamily="34" charset="-127"/>
        <a:ea typeface="Gulim" pitchFamily="34" charset="-127"/>
        <a:cs typeface="ＭＳ Ｐ明朝" charset="-128"/>
      </a:defRPr>
    </a:lvl2pPr>
    <a:lvl3pPr marL="228600" algn="l" defTabSz="933450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Gulim" pitchFamily="34" charset="-127"/>
        <a:ea typeface="Gulim" pitchFamily="34" charset="-127"/>
        <a:cs typeface="ＭＳ Ｐ明朝" charset="-128"/>
      </a:defRPr>
    </a:lvl3pPr>
    <a:lvl4pPr marL="342900" algn="l" defTabSz="933450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Gulim" pitchFamily="34" charset="-127"/>
        <a:ea typeface="Gulim" pitchFamily="34" charset="-127"/>
        <a:cs typeface="ＭＳ Ｐ明朝" charset="-128"/>
      </a:defRPr>
    </a:lvl4pPr>
    <a:lvl5pPr marL="457200" algn="l" defTabSz="933450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Gulim" pitchFamily="34" charset="-127"/>
        <a:ea typeface="Gulim" pitchFamily="34" charset="-127"/>
        <a:cs typeface="ＭＳ Ｐ明朝" charset="-128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6625" eaLnBrk="0" hangingPunct="0">
              <a:defRPr sz="2000">
                <a:solidFill>
                  <a:srgbClr val="A70164"/>
                </a:solidFill>
                <a:latin typeface="Times New Roman" pitchFamily="18" charset="0"/>
                <a:ea typeface="ＭＳ Ｐゴシック" charset="-128"/>
              </a:defRPr>
            </a:lvl1pPr>
            <a:lvl2pPr marL="742950" indent="-285750" defTabSz="936625" eaLnBrk="0" hangingPunct="0">
              <a:defRPr sz="2000">
                <a:solidFill>
                  <a:srgbClr val="A70164"/>
                </a:solidFill>
                <a:latin typeface="Times New Roman" pitchFamily="18" charset="0"/>
                <a:ea typeface="ＭＳ Ｐゴシック" charset="-128"/>
              </a:defRPr>
            </a:lvl2pPr>
            <a:lvl3pPr marL="1143000" indent="-228600" defTabSz="936625" eaLnBrk="0" hangingPunct="0">
              <a:defRPr sz="2000">
                <a:solidFill>
                  <a:srgbClr val="A70164"/>
                </a:solidFill>
                <a:latin typeface="Times New Roman" pitchFamily="18" charset="0"/>
                <a:ea typeface="ＭＳ Ｐゴシック" charset="-128"/>
              </a:defRPr>
            </a:lvl3pPr>
            <a:lvl4pPr marL="1600200" indent="-228600" defTabSz="936625" eaLnBrk="0" hangingPunct="0">
              <a:defRPr sz="2000">
                <a:solidFill>
                  <a:srgbClr val="A70164"/>
                </a:solidFill>
                <a:latin typeface="Times New Roman" pitchFamily="18" charset="0"/>
                <a:ea typeface="ＭＳ Ｐゴシック" charset="-128"/>
              </a:defRPr>
            </a:lvl4pPr>
            <a:lvl5pPr marL="2057400" indent="-228600" defTabSz="936625" eaLnBrk="0" hangingPunct="0">
              <a:defRPr sz="2000">
                <a:solidFill>
                  <a:srgbClr val="A70164"/>
                </a:solidFill>
                <a:latin typeface="Times New Roman" pitchFamily="18" charset="0"/>
                <a:ea typeface="ＭＳ Ｐゴシック" charset="-128"/>
              </a:defRPr>
            </a:lvl5pPr>
            <a:lvl6pPr marL="2514600" indent="-228600" defTabSz="936625" eaLnBrk="0" fontAlgn="base" latinLnBrk="1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A70164"/>
                </a:solidFill>
                <a:latin typeface="Times New Roman" pitchFamily="18" charset="0"/>
                <a:ea typeface="ＭＳ Ｐゴシック" charset="-128"/>
              </a:defRPr>
            </a:lvl6pPr>
            <a:lvl7pPr marL="2971800" indent="-228600" defTabSz="936625" eaLnBrk="0" fontAlgn="base" latinLnBrk="1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A70164"/>
                </a:solidFill>
                <a:latin typeface="Times New Roman" pitchFamily="18" charset="0"/>
                <a:ea typeface="ＭＳ Ｐゴシック" charset="-128"/>
              </a:defRPr>
            </a:lvl7pPr>
            <a:lvl8pPr marL="3429000" indent="-228600" defTabSz="936625" eaLnBrk="0" fontAlgn="base" latinLnBrk="1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A70164"/>
                </a:solidFill>
                <a:latin typeface="Times New Roman" pitchFamily="18" charset="0"/>
                <a:ea typeface="ＭＳ Ｐゴシック" charset="-128"/>
              </a:defRPr>
            </a:lvl8pPr>
            <a:lvl9pPr marL="3886200" indent="-228600" defTabSz="936625" eaLnBrk="0" fontAlgn="base" latinLnBrk="1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A70164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endParaRPr lang="en-US" altLang="ja-JP" sz="1400" smtClean="0">
              <a:solidFill>
                <a:schemeClr val="tx1"/>
              </a:solidFill>
            </a:endParaRPr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AU" altLang="ko-K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9137DD4F-0D6B-4C21-92F3-CAC4C34D50A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mtClean="0"/>
              <a:t>Click to edit Master title style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4666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endParaRPr lang="ko-KR" alt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A86C5CB0-4902-40EB-A124-47AB0CA4F1B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1560699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mtClean="0"/>
              <a:t>Click to edit Master title style</a:t>
            </a:r>
            <a:endParaRPr kumimoji="1" lang="ja-JP" alt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D4CD07E7-15BA-4596-8F7C-05DF88EE558F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057020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09C2CFEF-F793-4B4A-9BAC-31F3E0D537F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4366994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524000"/>
            <a:ext cx="7772400" cy="45720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D89C5C03-722E-47DA-991D-7D95E782886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5965761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524000"/>
            <a:ext cx="7772400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Click to edit Master text styles</a:t>
            </a:r>
          </a:p>
          <a:p>
            <a:pPr lvl="1"/>
            <a:r>
              <a:rPr lang="en-US" altLang="ja-JP" smtClean="0"/>
              <a:t>Second level</a:t>
            </a:r>
          </a:p>
          <a:p>
            <a:pPr lvl="2"/>
            <a:r>
              <a:rPr lang="en-US" altLang="ja-JP" smtClean="0"/>
              <a:t>Third level</a:t>
            </a:r>
          </a:p>
          <a:p>
            <a:pPr lvl="3"/>
            <a:r>
              <a:rPr lang="en-US" altLang="ja-JP" smtClean="0"/>
              <a:t>Fourth level</a:t>
            </a:r>
          </a:p>
          <a:p>
            <a:pPr lvl="4"/>
            <a:r>
              <a:rPr lang="en-US" altLang="ja-JP" smtClean="0"/>
              <a:t>Fifth level</a:t>
            </a:r>
          </a:p>
        </p:txBody>
      </p:sp>
      <p:sp>
        <p:nvSpPr>
          <p:cNvPr id="1028" name="Rectangle 7"/>
          <p:cNvSpPr>
            <a:spLocks noChangeArrowheads="1"/>
          </p:cNvSpPr>
          <p:nvPr/>
        </p:nvSpPr>
        <p:spPr bwMode="auto">
          <a:xfrm>
            <a:off x="4956120" y="331014"/>
            <a:ext cx="361643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ctr" defTabSz="933450"/>
            <a:r>
              <a:rPr lang="en-US" altLang="ko-KR" sz="1800" b="1" dirty="0">
                <a:solidFill>
                  <a:schemeClr val="tx1"/>
                </a:solidFill>
                <a:latin typeface="Arial" charset="0"/>
              </a:rPr>
              <a:t>doc.: IEEE </a:t>
            </a:r>
            <a:r>
              <a:rPr lang="en-US" altLang="ja-JP" sz="1800" b="1" dirty="0" smtClean="0">
                <a:solidFill>
                  <a:schemeClr val="tx1"/>
                </a:solidFill>
                <a:latin typeface="Arial" charset="0"/>
              </a:rPr>
              <a:t>802.11-12/0871r0</a:t>
            </a:r>
            <a:endParaRPr lang="ja-JP" altLang="en-US" sz="1800" b="1" dirty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1029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030" name="Rectangle 9"/>
          <p:cNvSpPr>
            <a:spLocks noChangeArrowheads="1"/>
          </p:cNvSpPr>
          <p:nvPr/>
        </p:nvSpPr>
        <p:spPr bwMode="auto">
          <a:xfrm>
            <a:off x="685800" y="6475413"/>
            <a:ext cx="34607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latinLnBrk="0" hangingPunct="0"/>
            <a:r>
              <a:rPr lang="en-US" altLang="ja-JP" sz="1200">
                <a:solidFill>
                  <a:schemeClr val="tx1"/>
                </a:solidFill>
              </a:rPr>
              <a:t>         </a:t>
            </a:r>
          </a:p>
        </p:txBody>
      </p:sp>
      <p:sp>
        <p:nvSpPr>
          <p:cNvPr id="1031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1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965575" y="6521450"/>
            <a:ext cx="7588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sz="1200">
                <a:solidFill>
                  <a:schemeClr val="tx1"/>
                </a:solidFill>
                <a:ea typeface="ＭＳ Ｐゴシック" charset="-128"/>
              </a:defRPr>
            </a:lvl1pPr>
          </a:lstStyle>
          <a:p>
            <a:pPr>
              <a:defRPr/>
            </a:pPr>
            <a:r>
              <a:rPr lang="en-US" altLang="ja-JP"/>
              <a:t>Slide </a:t>
            </a:r>
            <a:fld id="{D4CD07E7-15BA-4596-8F7C-05DF88EE558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1033" name="Rectangle 7"/>
          <p:cNvSpPr>
            <a:spLocks noChangeArrowheads="1"/>
          </p:cNvSpPr>
          <p:nvPr userDrawn="1"/>
        </p:nvSpPr>
        <p:spPr bwMode="auto">
          <a:xfrm>
            <a:off x="685800" y="320675"/>
            <a:ext cx="20574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>
            <a:spAutoFit/>
          </a:bodyPr>
          <a:lstStyle/>
          <a:p>
            <a:r>
              <a:rPr lang="en-US" altLang="ja-JP" sz="1800" b="1" dirty="0" smtClean="0">
                <a:solidFill>
                  <a:schemeClr val="tx1"/>
                </a:solidFill>
              </a:rPr>
              <a:t>July</a:t>
            </a:r>
            <a:r>
              <a:rPr lang="en-GB" altLang="ko-KR" sz="1800" b="1" dirty="0" smtClean="0">
                <a:solidFill>
                  <a:schemeClr val="tx1"/>
                </a:solidFill>
              </a:rPr>
              <a:t> </a:t>
            </a:r>
            <a:r>
              <a:rPr lang="en-GB" altLang="ko-KR" sz="1800" b="1" dirty="0">
                <a:solidFill>
                  <a:schemeClr val="tx1"/>
                </a:solidFill>
              </a:rPr>
              <a:t>2012</a:t>
            </a:r>
          </a:p>
        </p:txBody>
      </p:sp>
      <p:sp>
        <p:nvSpPr>
          <p:cNvPr id="1034" name="Rectangle 7"/>
          <p:cNvSpPr>
            <a:spLocks noChangeArrowheads="1"/>
          </p:cNvSpPr>
          <p:nvPr userDrawn="1"/>
        </p:nvSpPr>
        <p:spPr bwMode="auto">
          <a:xfrm>
            <a:off x="5867400" y="6521450"/>
            <a:ext cx="266700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>
            <a:spAutoFit/>
          </a:bodyPr>
          <a:lstStyle/>
          <a:p>
            <a:pPr algn="r"/>
            <a:r>
              <a:rPr lang="en-US" altLang="ja-JP" sz="1200" dirty="0" smtClean="0">
                <a:solidFill>
                  <a:schemeClr val="tx1"/>
                </a:solidFill>
              </a:rPr>
              <a:t>Shusaku Shimada</a:t>
            </a:r>
            <a:r>
              <a:rPr lang="en-US" altLang="ja-JP" sz="1200" dirty="0">
                <a:solidFill>
                  <a:schemeClr val="tx1"/>
                </a:solidFill>
              </a:rPr>
              <a:t>,</a:t>
            </a:r>
            <a:r>
              <a:rPr lang="en-GB" altLang="ko-KR" sz="1200" dirty="0"/>
              <a:t> </a:t>
            </a:r>
            <a:r>
              <a:rPr lang="en-GB" altLang="ja-JP" sz="1200" dirty="0">
                <a:solidFill>
                  <a:schemeClr val="tx1"/>
                </a:solidFill>
              </a:rPr>
              <a:t>Yokogawa </a:t>
            </a:r>
            <a:r>
              <a:rPr lang="en-GB" altLang="ja-JP" sz="1200" dirty="0" smtClean="0">
                <a:solidFill>
                  <a:schemeClr val="tx1"/>
                </a:solidFill>
              </a:rPr>
              <a:t>Corp., et al</a:t>
            </a:r>
            <a:endParaRPr lang="en-GB" altLang="ko-KR" sz="1200" dirty="0">
              <a:solidFill>
                <a:schemeClr val="tx1"/>
              </a:solidFill>
            </a:endParaRPr>
          </a:p>
        </p:txBody>
      </p:sp>
      <p:sp>
        <p:nvSpPr>
          <p:cNvPr id="1035" name="Rectangle 11"/>
          <p:cNvSpPr>
            <a:spLocks noChangeArrowheads="1"/>
          </p:cNvSpPr>
          <p:nvPr userDrawn="1"/>
        </p:nvSpPr>
        <p:spPr bwMode="auto">
          <a:xfrm>
            <a:off x="685800" y="6523038"/>
            <a:ext cx="7175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latinLnBrk="0" hangingPunct="0"/>
            <a:r>
              <a:rPr lang="en-US" altLang="ko-KR" sz="1200" dirty="0">
                <a:solidFill>
                  <a:schemeClr val="tx1"/>
                </a:solidFill>
                <a:ea typeface="Gulim" pitchFamily="34" charset="-127"/>
              </a:rPr>
              <a:t>Submission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5" r:id="rId3"/>
    <p:sldLayoutId id="2147483653" r:id="rId4"/>
    <p:sldLayoutId id="2147483654" r:id="rId5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latin typeface="+mj-lt"/>
          <a:ea typeface="ＭＳ Ｐゴシック" pitchFamily="34" charset="-128"/>
          <a:cs typeface="ＭＳ Ｐゴシック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latin typeface="Times New Roman" pitchFamily="18" charset="0"/>
          <a:ea typeface="ＭＳ Ｐゴシック" pitchFamily="34" charset="-128"/>
          <a:cs typeface="ＭＳ Ｐゴシック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latin typeface="Times New Roman" pitchFamily="18" charset="0"/>
          <a:ea typeface="ＭＳ Ｐゴシック" pitchFamily="34" charset="-128"/>
          <a:cs typeface="ＭＳ Ｐゴシック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latin typeface="Times New Roman" pitchFamily="18" charset="0"/>
          <a:ea typeface="ＭＳ Ｐゴシック" pitchFamily="34" charset="-128"/>
          <a:cs typeface="ＭＳ Ｐゴシック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latin typeface="Times New Roman" pitchFamily="18" charset="0"/>
          <a:ea typeface="ＭＳ Ｐゴシック" pitchFamily="34" charset="-128"/>
          <a:cs typeface="ＭＳ Ｐゴシック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 b="1">
          <a:solidFill>
            <a:schemeClr val="tx1"/>
          </a:solidFill>
          <a:latin typeface="+mn-lt"/>
          <a:ea typeface="ＭＳ Ｐゴシック" pitchFamily="34" charset="-128"/>
          <a:cs typeface="ＭＳ Ｐゴシック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ＭＳ Ｐゴシック" pitchFamily="34" charset="-128"/>
          <a:cs typeface="ＭＳ Ｐゴシック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ＭＳ Ｐゴシック" pitchFamily="34" charset="-128"/>
          <a:cs typeface="ＭＳ Ｐゴシック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1600">
          <a:solidFill>
            <a:schemeClr val="tx1"/>
          </a:solidFill>
          <a:latin typeface="+mn-lt"/>
          <a:ea typeface="ＭＳ Ｐゴシック" pitchFamily="34" charset="-128"/>
          <a:cs typeface="ＭＳ Ｐゴシック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1600">
          <a:solidFill>
            <a:schemeClr val="tx1"/>
          </a:solidFill>
          <a:latin typeface="+mn-lt"/>
          <a:ea typeface="ＭＳ Ｐゴシック" pitchFamily="34" charset="-128"/>
          <a:cs typeface="ＭＳ Ｐゴシック"/>
        </a:defRPr>
      </a:lvl5pPr>
      <a:lvl6pPr marL="2228850" indent="-228600" algn="l" rtl="0" fontAlgn="base">
        <a:spcBef>
          <a:spcPct val="20000"/>
        </a:spcBef>
        <a:spcAft>
          <a:spcPct val="0"/>
        </a:spcAft>
        <a:buChar char="•"/>
        <a:defRPr kumimoji="1" sz="1600">
          <a:solidFill>
            <a:schemeClr val="tx1"/>
          </a:solidFill>
          <a:latin typeface="+mn-lt"/>
          <a:ea typeface="+mn-ea"/>
        </a:defRPr>
      </a:lvl6pPr>
      <a:lvl7pPr marL="2686050" indent="-228600" algn="l" rtl="0" fontAlgn="base">
        <a:spcBef>
          <a:spcPct val="20000"/>
        </a:spcBef>
        <a:spcAft>
          <a:spcPct val="0"/>
        </a:spcAft>
        <a:buChar char="•"/>
        <a:defRPr kumimoji="1" sz="1600">
          <a:solidFill>
            <a:schemeClr val="tx1"/>
          </a:solidFill>
          <a:latin typeface="+mn-lt"/>
          <a:ea typeface="+mn-ea"/>
        </a:defRPr>
      </a:lvl7pPr>
      <a:lvl8pPr marL="3143250" indent="-228600" algn="l" rtl="0" fontAlgn="base">
        <a:spcBef>
          <a:spcPct val="20000"/>
        </a:spcBef>
        <a:spcAft>
          <a:spcPct val="0"/>
        </a:spcAft>
        <a:buChar char="•"/>
        <a:defRPr kumimoji="1" sz="1600">
          <a:solidFill>
            <a:schemeClr val="tx1"/>
          </a:solidFill>
          <a:latin typeface="+mn-lt"/>
          <a:ea typeface="+mn-ea"/>
        </a:defRPr>
      </a:lvl8pPr>
      <a:lvl9pPr marL="3600450" indent="-228600" algn="l" rtl="0" fontAlgn="base">
        <a:spcBef>
          <a:spcPct val="20000"/>
        </a:spcBef>
        <a:spcAft>
          <a:spcPct val="0"/>
        </a:spcAft>
        <a:buChar char="•"/>
        <a:defRPr kumimoji="1" sz="16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6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458200" cy="1066800"/>
          </a:xfrm>
        </p:spPr>
        <p:txBody>
          <a:bodyPr/>
          <a:lstStyle/>
          <a:p>
            <a:pPr eaLnBrk="1" hangingPunct="1"/>
            <a:r>
              <a:rPr lang="en-US" altLang="ja-JP" sz="2400" dirty="0" smtClean="0">
                <a:ea typeface="ＭＳ Ｐゴシック" charset="-128"/>
              </a:rPr>
              <a:t>Spectrum access and Tx control for regulatory conformance </a:t>
            </a:r>
          </a:p>
        </p:txBody>
      </p:sp>
      <p:sp>
        <p:nvSpPr>
          <p:cNvPr id="2051" name="Rectangle 6"/>
          <p:cNvSpPr>
            <a:spLocks noGrp="1" noChangeArrowheads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rgbClr val="A70164"/>
                </a:solidFill>
                <a:latin typeface="Times New Roman" pitchFamily="18" charset="0"/>
                <a:ea typeface="ＭＳ Ｐゴシック" charset="-128"/>
              </a:defRPr>
            </a:lvl1pPr>
            <a:lvl2pPr marL="742950" indent="-285750" eaLnBrk="0" hangingPunct="0">
              <a:defRPr sz="2000">
                <a:solidFill>
                  <a:srgbClr val="A70164"/>
                </a:solidFill>
                <a:latin typeface="Times New Roman" pitchFamily="18" charset="0"/>
                <a:ea typeface="ＭＳ Ｐゴシック" charset="-128"/>
              </a:defRPr>
            </a:lvl2pPr>
            <a:lvl3pPr marL="1143000" indent="-228600" eaLnBrk="0" hangingPunct="0">
              <a:defRPr sz="2000">
                <a:solidFill>
                  <a:srgbClr val="A70164"/>
                </a:solidFill>
                <a:latin typeface="Times New Roman" pitchFamily="18" charset="0"/>
                <a:ea typeface="ＭＳ Ｐゴシック" charset="-128"/>
              </a:defRPr>
            </a:lvl3pPr>
            <a:lvl4pPr marL="1600200" indent="-228600" eaLnBrk="0" hangingPunct="0">
              <a:defRPr sz="2000">
                <a:solidFill>
                  <a:srgbClr val="A70164"/>
                </a:solidFill>
                <a:latin typeface="Times New Roman" pitchFamily="18" charset="0"/>
                <a:ea typeface="ＭＳ Ｐゴシック" charset="-128"/>
              </a:defRPr>
            </a:lvl4pPr>
            <a:lvl5pPr marL="2057400" indent="-228600" eaLnBrk="0" hangingPunct="0">
              <a:defRPr sz="2000">
                <a:solidFill>
                  <a:srgbClr val="A70164"/>
                </a:solidFill>
                <a:latin typeface="Times New Roman" pitchFamily="18" charset="0"/>
                <a:ea typeface="ＭＳ Ｐゴシック" charset="-128"/>
              </a:defRPr>
            </a:lvl5pPr>
            <a:lvl6pPr marL="25146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A70164"/>
                </a:solidFill>
                <a:latin typeface="Times New Roman" pitchFamily="18" charset="0"/>
                <a:ea typeface="ＭＳ Ｐゴシック" charset="-128"/>
              </a:defRPr>
            </a:lvl6pPr>
            <a:lvl7pPr marL="29718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A70164"/>
                </a:solidFill>
                <a:latin typeface="Times New Roman" pitchFamily="18" charset="0"/>
                <a:ea typeface="ＭＳ Ｐゴシック" charset="-128"/>
              </a:defRPr>
            </a:lvl7pPr>
            <a:lvl8pPr marL="34290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A70164"/>
                </a:solidFill>
                <a:latin typeface="Times New Roman" pitchFamily="18" charset="0"/>
                <a:ea typeface="ＭＳ Ｐゴシック" charset="-128"/>
              </a:defRPr>
            </a:lvl8pPr>
            <a:lvl9pPr marL="38862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A70164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r>
              <a:rPr lang="en-US" altLang="ja-JP" sz="1200" smtClean="0">
                <a:solidFill>
                  <a:schemeClr val="tx1"/>
                </a:solidFill>
              </a:rPr>
              <a:t>Slide </a:t>
            </a:r>
            <a:fld id="{5E78FAB8-0C73-4893-8409-84E01E3502D2}" type="slidenum">
              <a:rPr lang="en-US" altLang="ja-JP" sz="1200" smtClean="0">
                <a:solidFill>
                  <a:schemeClr val="tx1"/>
                </a:solidFill>
              </a:rPr>
              <a:pPr/>
              <a:t>1</a:t>
            </a:fld>
            <a:endParaRPr lang="en-US" altLang="ja-JP" sz="1200" smtClean="0">
              <a:solidFill>
                <a:schemeClr val="tx1"/>
              </a:solidFill>
            </a:endParaRPr>
          </a:p>
        </p:txBody>
      </p:sp>
      <p:sp>
        <p:nvSpPr>
          <p:cNvPr id="2052" name="Rectangle 17"/>
          <p:cNvSpPr>
            <a:spLocks noChangeArrowheads="1"/>
          </p:cNvSpPr>
          <p:nvPr/>
        </p:nvSpPr>
        <p:spPr bwMode="auto">
          <a:xfrm>
            <a:off x="685800" y="685800"/>
            <a:ext cx="7772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/>
          <a:p>
            <a:pPr algn="ctr"/>
            <a:endParaRPr kumimoji="1" lang="en-US" altLang="ja-JP" sz="3200" b="1">
              <a:solidFill>
                <a:schemeClr val="tx2"/>
              </a:solidFill>
            </a:endParaRPr>
          </a:p>
        </p:txBody>
      </p:sp>
      <p:sp>
        <p:nvSpPr>
          <p:cNvPr id="2053" name="Rectangle 18"/>
          <p:cNvSpPr>
            <a:spLocks noChangeArrowheads="1"/>
          </p:cNvSpPr>
          <p:nvPr/>
        </p:nvSpPr>
        <p:spPr bwMode="auto">
          <a:xfrm>
            <a:off x="533400" y="24384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kumimoji="1" lang="en-US" altLang="ja-JP" b="1" dirty="0">
                <a:solidFill>
                  <a:schemeClr val="tx1"/>
                </a:solidFill>
              </a:rPr>
              <a:t>Authors: </a:t>
            </a:r>
            <a:endParaRPr kumimoji="1" lang="en-US" altLang="ja-JP" dirty="0">
              <a:solidFill>
                <a:schemeClr val="tx1"/>
              </a:solidFill>
            </a:endParaRPr>
          </a:p>
        </p:txBody>
      </p:sp>
      <p:sp>
        <p:nvSpPr>
          <p:cNvPr id="2054" name="Rectangle 3"/>
          <p:cNvSpPr>
            <a:spLocks noChangeArrowheads="1"/>
          </p:cNvSpPr>
          <p:nvPr/>
        </p:nvSpPr>
        <p:spPr bwMode="auto">
          <a:xfrm>
            <a:off x="685800" y="1981200"/>
            <a:ext cx="77724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 algn="ctr">
              <a:spcBef>
                <a:spcPct val="20000"/>
              </a:spcBef>
            </a:pPr>
            <a:r>
              <a:rPr kumimoji="1" lang="en-US" altLang="ja-JP" b="1" dirty="0">
                <a:solidFill>
                  <a:schemeClr val="tx1"/>
                </a:solidFill>
              </a:rPr>
              <a:t>Date:</a:t>
            </a:r>
            <a:r>
              <a:rPr kumimoji="1" lang="en-US" altLang="ja-JP" dirty="0">
                <a:solidFill>
                  <a:schemeClr val="tx1"/>
                </a:solidFill>
              </a:rPr>
              <a:t> </a:t>
            </a:r>
            <a:r>
              <a:rPr kumimoji="1" lang="en-US" altLang="ja-JP" dirty="0" smtClean="0">
                <a:solidFill>
                  <a:schemeClr val="tx1"/>
                </a:solidFill>
              </a:rPr>
              <a:t>Jul. </a:t>
            </a:r>
            <a:r>
              <a:rPr kumimoji="1" lang="en-US" altLang="ja-JP" dirty="0" smtClean="0">
                <a:solidFill>
                  <a:schemeClr val="tx1"/>
                </a:solidFill>
              </a:rPr>
              <a:t>15</a:t>
            </a:r>
            <a:r>
              <a:rPr kumimoji="1" lang="en-US" altLang="ko-KR" dirty="0" smtClean="0">
                <a:solidFill>
                  <a:schemeClr val="tx1"/>
                </a:solidFill>
              </a:rPr>
              <a:t>, </a:t>
            </a:r>
            <a:r>
              <a:rPr kumimoji="1" lang="en-US" altLang="ja-JP" dirty="0">
                <a:solidFill>
                  <a:schemeClr val="tx1"/>
                </a:solidFill>
              </a:rPr>
              <a:t>20</a:t>
            </a:r>
            <a:r>
              <a:rPr kumimoji="1" lang="en-US" altLang="ko-KR" dirty="0">
                <a:solidFill>
                  <a:schemeClr val="tx1"/>
                </a:solidFill>
              </a:rPr>
              <a:t>12</a:t>
            </a:r>
            <a:endParaRPr kumimoji="1" lang="en-US" altLang="ja-JP" dirty="0">
              <a:solidFill>
                <a:schemeClr val="tx1"/>
              </a:solidFill>
            </a:endParaRPr>
          </a:p>
        </p:txBody>
      </p:sp>
      <p:graphicFrame>
        <p:nvGraphicFramePr>
          <p:cNvPr id="2153" name="Group 10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9102853"/>
              </p:ext>
            </p:extLst>
          </p:nvPr>
        </p:nvGraphicFramePr>
        <p:xfrm>
          <a:off x="609600" y="2860675"/>
          <a:ext cx="8077201" cy="3159125"/>
        </p:xfrm>
        <a:graphic>
          <a:graphicData uri="http://schemas.openxmlformats.org/drawingml/2006/table">
            <a:tbl>
              <a:tblPr/>
              <a:tblGrid>
                <a:gridCol w="1295400"/>
                <a:gridCol w="1594400"/>
                <a:gridCol w="2148742"/>
                <a:gridCol w="1286059"/>
                <a:gridCol w="1752600"/>
              </a:tblGrid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맑은 고딕" pitchFamily="50" charset="-127"/>
                          <a:cs typeface="Times New Roman" pitchFamily="18" charset="0"/>
                        </a:rPr>
                        <a:t>Name</a:t>
                      </a:r>
                      <a:endParaRPr kumimoji="0" lang="ko-KR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맑은 고딕" pitchFamily="50" charset="-127"/>
                        <a:cs typeface="Times New Roman" pitchFamily="18" charset="0"/>
                      </a:endParaRPr>
                    </a:p>
                  </a:txBody>
                  <a:tcPr marL="52415" marR="52415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맑은 고딕" pitchFamily="50" charset="-127"/>
                          <a:cs typeface="Times New Roman" pitchFamily="18" charset="0"/>
                        </a:rPr>
                        <a:t>Company</a:t>
                      </a:r>
                      <a:endParaRPr kumimoji="0" lang="ko-KR" altLang="ko-K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맑은 고딕" pitchFamily="50" charset="-127"/>
                        <a:cs typeface="Times New Roman" pitchFamily="18" charset="0"/>
                      </a:endParaRPr>
                    </a:p>
                  </a:txBody>
                  <a:tcPr marL="52415" marR="52415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맑은 고딕" pitchFamily="50" charset="-127"/>
                          <a:cs typeface="Times New Roman" pitchFamily="18" charset="0"/>
                        </a:rPr>
                        <a:t>Address</a:t>
                      </a:r>
                      <a:endParaRPr kumimoji="0" lang="ko-KR" altLang="ko-K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맑은 고딕" pitchFamily="50" charset="-127"/>
                        <a:cs typeface="Times New Roman" pitchFamily="18" charset="0"/>
                      </a:endParaRPr>
                    </a:p>
                  </a:txBody>
                  <a:tcPr marL="52415" marR="52415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맑은 고딕" pitchFamily="50" charset="-127"/>
                          <a:cs typeface="Times New Roman" pitchFamily="18" charset="0"/>
                        </a:rPr>
                        <a:t>Phone</a:t>
                      </a:r>
                      <a:endParaRPr kumimoji="0" lang="ko-KR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맑은 고딕" pitchFamily="50" charset="-127"/>
                        <a:cs typeface="Times New Roman" pitchFamily="18" charset="0"/>
                      </a:endParaRPr>
                    </a:p>
                  </a:txBody>
                  <a:tcPr marL="52415" marR="52415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맑은 고딕" pitchFamily="50" charset="-127"/>
                          <a:cs typeface="Times New Roman" pitchFamily="18" charset="0"/>
                        </a:rPr>
                        <a:t>email</a:t>
                      </a:r>
                      <a:endParaRPr kumimoji="0" lang="ko-KR" altLang="ko-K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맑은 고딕" pitchFamily="50" charset="-127"/>
                        <a:cs typeface="Times New Roman" pitchFamily="18" charset="0"/>
                      </a:endParaRPr>
                    </a:p>
                  </a:txBody>
                  <a:tcPr marL="52415" marR="52415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191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明朝" pitchFamily="17" charset="-128"/>
                          <a:cs typeface="Times New Roman" pitchFamily="18" charset="0"/>
                        </a:rPr>
                        <a:t>Shusaku</a:t>
                      </a:r>
                      <a:r>
                        <a:rPr kumimoji="0" lang="en-US" altLang="ja-JP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明朝" pitchFamily="17" charset="-128"/>
                          <a:cs typeface="Times New Roman" pitchFamily="18" charset="0"/>
                        </a:rPr>
                        <a:t> Shimada</a:t>
                      </a:r>
                      <a:endParaRPr kumimoji="0" lang="ja-JP" altLang="ja-JP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明朝" pitchFamily="17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明朝" pitchFamily="17" charset="-128"/>
                          <a:cs typeface="Times New Roman" pitchFamily="18" charset="0"/>
                        </a:rPr>
                        <a:t>Yokogawa  Co.</a:t>
                      </a:r>
                      <a:endParaRPr kumimoji="0" lang="ja-JP" altLang="ja-JP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明朝" pitchFamily="17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明朝" pitchFamily="17" charset="-128"/>
                          <a:cs typeface="Times New Roman" pitchFamily="18" charset="0"/>
                        </a:rPr>
                        <a:t>2-9-32 </a:t>
                      </a:r>
                      <a:r>
                        <a:rPr kumimoji="0" lang="en-US" altLang="ja-JP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明朝" pitchFamily="17" charset="-128"/>
                          <a:cs typeface="Times New Roman" pitchFamily="18" charset="0"/>
                        </a:rPr>
                        <a:t>Nakacho</a:t>
                      </a:r>
                      <a:endParaRPr kumimoji="0" lang="ja-JP" altLang="ja-JP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明朝" pitchFamily="17" charset="-128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明朝" pitchFamily="17" charset="-128"/>
                          <a:cs typeface="Times New Roman" pitchFamily="18" charset="0"/>
                        </a:rPr>
                        <a:t>Musashino-shi</a:t>
                      </a:r>
                      <a:r>
                        <a:rPr kumimoji="0" lang="en-US" altLang="ja-JP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明朝" pitchFamily="17" charset="-128"/>
                          <a:cs typeface="Times New Roman" pitchFamily="18" charset="0"/>
                        </a:rPr>
                        <a:t>, Tokyo</a:t>
                      </a:r>
                      <a:endParaRPr kumimoji="0" lang="ja-JP" altLang="ja-JP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明朝" pitchFamily="17" charset="-128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明朝" pitchFamily="17" charset="-128"/>
                          <a:cs typeface="Times New Roman" pitchFamily="18" charset="0"/>
                        </a:rPr>
                        <a:t>180-8750 ,Japan</a:t>
                      </a:r>
                      <a:endParaRPr kumimoji="0" lang="ja-JP" altLang="ja-JP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明朝" pitchFamily="17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明朝" pitchFamily="17" charset="-128"/>
                          <a:cs typeface="Times New Roman" pitchFamily="18" charset="0"/>
                        </a:rPr>
                        <a:t>+81</a:t>
                      </a:r>
                      <a:r>
                        <a:rPr kumimoji="0" lang="ja-JP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明朝" pitchFamily="17" charset="-128"/>
                          <a:cs typeface="Times New Roman" pitchFamily="18" charset="0"/>
                        </a:rPr>
                        <a:t> </a:t>
                      </a:r>
                      <a:r>
                        <a:rPr kumimoji="0" lang="en-US" altLang="ja-JP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明朝" pitchFamily="17" charset="-128"/>
                          <a:cs typeface="Times New Roman" pitchFamily="18" charset="0"/>
                        </a:rPr>
                        <a:t>42 252 5558</a:t>
                      </a:r>
                      <a:endParaRPr kumimoji="0" lang="ja-JP" altLang="ja-JP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明朝" pitchFamily="17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明朝" pitchFamily="17" charset="-128"/>
                          <a:cs typeface="Times New Roman" pitchFamily="18" charset="0"/>
                        </a:rPr>
                        <a:t>shusaku@ieee.org</a:t>
                      </a:r>
                      <a:endParaRPr kumimoji="0" lang="ja-JP" altLang="ja-JP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明朝" pitchFamily="17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452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맑은 고딕" pitchFamily="50" charset="-127"/>
                          <a:cs typeface="Times New Roman" pitchFamily="18" charset="0"/>
                        </a:rPr>
                        <a:t>Stefan Aust</a:t>
                      </a:r>
                    </a:p>
                  </a:txBody>
                  <a:tcPr marL="52415" marR="52415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맑은 고딕" pitchFamily="50" charset="-127"/>
                          <a:cs typeface="Times New Roman" pitchFamily="18" charset="0"/>
                        </a:rPr>
                        <a:t>NEC Communication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맑은 고딕" pitchFamily="50" charset="-127"/>
                          <a:cs typeface="Times New Roman" pitchFamily="18" charset="0"/>
                        </a:rPr>
                        <a:t>Systems, Ltd.</a:t>
                      </a:r>
                    </a:p>
                  </a:txBody>
                  <a:tcPr marL="52415" marR="52415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ＭＳ 明朝"/>
                        </a:rPr>
                        <a:t>1753 </a:t>
                      </a:r>
                      <a:r>
                        <a:rPr lang="en-US" sz="1200" dirty="0" err="1">
                          <a:effectLst/>
                          <a:latin typeface="Times New Roman"/>
                          <a:ea typeface="ＭＳ 明朝"/>
                        </a:rPr>
                        <a:t>Shimonumabe</a:t>
                      </a:r>
                      <a:r>
                        <a:rPr lang="en-US" sz="1200" dirty="0">
                          <a:effectLst/>
                          <a:latin typeface="Times New Roman"/>
                          <a:ea typeface="ＭＳ 明朝"/>
                        </a:rPr>
                        <a:t>, Nakahara-ku, Kawasaki, Kanagawa 211-8666, Japan</a:t>
                      </a:r>
                      <a:endParaRPr lang="ja-JP" sz="1000" dirty="0">
                        <a:effectLst/>
                        <a:latin typeface="Times New Roman"/>
                        <a:ea typeface="ＭＳ 明朝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맑은 고딕" pitchFamily="50" charset="-127"/>
                          <a:cs typeface="Times New Roman" pitchFamily="18" charset="0"/>
                        </a:rPr>
                        <a:t>+81 44 435 1177</a:t>
                      </a:r>
                      <a:endParaRPr kumimoji="0" lang="ko-KR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맑은 고딕" pitchFamily="50" charset="-127"/>
                        <a:cs typeface="Times New Roman" pitchFamily="18" charset="0"/>
                      </a:endParaRPr>
                    </a:p>
                  </a:txBody>
                  <a:tcPr marL="52415" marR="52415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맑은 고딕" pitchFamily="50" charset="-127"/>
                          <a:cs typeface="Times New Roman" pitchFamily="18" charset="0"/>
                        </a:rPr>
                        <a:t>aust.st@ncos.nec.co.jp</a:t>
                      </a:r>
                      <a:endParaRPr kumimoji="0" lang="ko-KR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맑은 고딕" pitchFamily="50" charset="-127"/>
                        <a:cs typeface="Times New Roman" pitchFamily="18" charset="0"/>
                      </a:endParaRPr>
                    </a:p>
                  </a:txBody>
                  <a:tcPr marL="52415" marR="52415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191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맑은 고딕" pitchFamily="50" charset="-127"/>
                          <a:cs typeface="Times New Roman" pitchFamily="18" charset="0"/>
                        </a:rPr>
                        <a:t>Mitsuru Iwaoka</a:t>
                      </a:r>
                    </a:p>
                  </a:txBody>
                  <a:tcPr marL="52415" marR="52415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맑은 고딕" pitchFamily="50" charset="-127"/>
                          <a:cs typeface="Times New Roman" pitchFamily="18" charset="0"/>
                        </a:rPr>
                        <a:t>Yokogawa Electric Co. </a:t>
                      </a:r>
                      <a:endParaRPr kumimoji="0" lang="ko-KR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맑은 고딕" pitchFamily="50" charset="-127"/>
                        <a:cs typeface="Times New Roman" pitchFamily="18" charset="0"/>
                      </a:endParaRPr>
                    </a:p>
                  </a:txBody>
                  <a:tcPr marL="52415" marR="52415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明朝" pitchFamily="17" charset="-128"/>
                          <a:cs typeface="Times New Roman" pitchFamily="18" charset="0"/>
                        </a:rPr>
                        <a:t>2-9-32 Nakacho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明朝" pitchFamily="17" charset="-128"/>
                          <a:cs typeface="Times New Roman" pitchFamily="18" charset="0"/>
                        </a:rPr>
                        <a:t>Musashino-shi</a:t>
                      </a:r>
                      <a:r>
                        <a:rPr kumimoji="0" lang="en-US" altLang="ja-JP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明朝" pitchFamily="17" charset="-128"/>
                          <a:cs typeface="Times New Roman" pitchFamily="18" charset="0"/>
                        </a:rPr>
                        <a:t>, Tokyo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明朝" pitchFamily="17" charset="-128"/>
                          <a:cs typeface="Times New Roman" pitchFamily="18" charset="0"/>
                        </a:rPr>
                        <a:t>180-8750 Japan</a:t>
                      </a:r>
                      <a:endParaRPr kumimoji="0" lang="ja-JP" altLang="ja-JP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明朝" pitchFamily="17" charset="-128"/>
                        <a:cs typeface="Times New Roman" pitchFamily="18" charset="0"/>
                      </a:endParaRPr>
                    </a:p>
                  </a:txBody>
                  <a:tcPr marL="52415" marR="52415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맑은 고딕" pitchFamily="50" charset="-127"/>
                          <a:cs typeface="Times New Roman" pitchFamily="18" charset="0"/>
                        </a:rPr>
                        <a:t>+81 42 252 5558</a:t>
                      </a:r>
                    </a:p>
                  </a:txBody>
                  <a:tcPr marL="52415" marR="52415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맑은 고딕" pitchFamily="50" charset="-127"/>
                          <a:cs typeface="Times New Roman" pitchFamily="18" charset="0"/>
                        </a:rPr>
                        <a:t>Mitsuru.Iwaoka@jp.yokogawa.com</a:t>
                      </a:r>
                      <a:endParaRPr kumimoji="0" lang="ko-KR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맑은 고딕" pitchFamily="50" charset="-127"/>
                        <a:cs typeface="Times New Roman" pitchFamily="18" charset="0"/>
                      </a:endParaRPr>
                    </a:p>
                  </a:txBody>
                  <a:tcPr marL="52415" marR="52415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191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ja-JP" sz="1200" dirty="0" smtClean="0"/>
                        <a:t>Yusuke </a:t>
                      </a:r>
                      <a:r>
                        <a:rPr lang="en-US" altLang="ja-JP" sz="1200" dirty="0" err="1" smtClean="0"/>
                        <a:t>Asai</a:t>
                      </a: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맑은 고딕" pitchFamily="50" charset="-127"/>
                        <a:cs typeface="Times New Roman" pitchFamily="18" charset="0"/>
                      </a:endParaRPr>
                    </a:p>
                  </a:txBody>
                  <a:tcPr marL="52415" marR="52415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ja-JP" sz="1200" dirty="0" smtClean="0"/>
                        <a:t>NTT</a:t>
                      </a:r>
                      <a:endParaRPr kumimoji="0" lang="ko-KR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맑은 고딕" pitchFamily="50" charset="-127"/>
                        <a:cs typeface="Times New Roman" pitchFamily="18" charset="0"/>
                      </a:endParaRPr>
                    </a:p>
                  </a:txBody>
                  <a:tcPr marL="52415" marR="52415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altLang="ja-JP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明朝" pitchFamily="17" charset="-128"/>
                          <a:cs typeface="Times New Roman" pitchFamily="18" charset="0"/>
                        </a:rPr>
                        <a:t>921A, 1-1, Hikarinooka, Yokosuka, Kanagawa 2390847</a:t>
                      </a:r>
                      <a:endParaRPr kumimoji="0" lang="ja-JP" altLang="ja-JP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明朝" pitchFamily="17" charset="-128"/>
                        <a:cs typeface="Times New Roman" pitchFamily="18" charset="0"/>
                      </a:endParaRPr>
                    </a:p>
                  </a:txBody>
                  <a:tcPr marL="52415" marR="52415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ja-JP" sz="1200" dirty="0" smtClean="0"/>
                        <a:t>+81-46-859-3494</a:t>
                      </a:r>
                      <a:endParaRPr kumimoji="0" lang="ko-KR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맑은 고딕" pitchFamily="50" charset="-127"/>
                        <a:cs typeface="Times New Roman" pitchFamily="18" charset="0"/>
                      </a:endParaRPr>
                    </a:p>
                  </a:txBody>
                  <a:tcPr marL="52415" marR="52415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맑은 고딕" pitchFamily="50" charset="-127"/>
                          <a:cs typeface="Times New Roman" pitchFamily="18" charset="0"/>
                        </a:rPr>
                        <a:t>asai.yusuke@lab.ntt.co.jp</a:t>
                      </a:r>
                      <a:endParaRPr kumimoji="0" lang="ko-KR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맑은 고딕" pitchFamily="50" charset="-127"/>
                        <a:cs typeface="Times New Roman" pitchFamily="18" charset="0"/>
                      </a:endParaRPr>
                    </a:p>
                  </a:txBody>
                  <a:tcPr marL="52415" marR="52415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43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맑은 고딕" pitchFamily="50" charset="-127"/>
                        <a:cs typeface="Times New Roman" pitchFamily="18" charset="0"/>
                      </a:endParaRPr>
                    </a:p>
                  </a:txBody>
                  <a:tcPr marL="52415" marR="52415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맑은 고딕" pitchFamily="50" charset="-127"/>
                        <a:cs typeface="Times New Roman" pitchFamily="18" charset="0"/>
                      </a:endParaRPr>
                    </a:p>
                  </a:txBody>
                  <a:tcPr marL="52415" marR="52415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ja-JP" altLang="ja-JP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明朝" pitchFamily="17" charset="-128"/>
                        <a:cs typeface="Times New Roman" pitchFamily="18" charset="0"/>
                      </a:endParaRPr>
                    </a:p>
                  </a:txBody>
                  <a:tcPr marL="52415" marR="52415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맑은 고딕" pitchFamily="50" charset="-127"/>
                        <a:cs typeface="Times New Roman" pitchFamily="18" charset="0"/>
                      </a:endParaRPr>
                    </a:p>
                  </a:txBody>
                  <a:tcPr marL="52415" marR="52415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맑은 고딕" pitchFamily="50" charset="-127"/>
                        <a:cs typeface="Times New Roman" pitchFamily="18" charset="0"/>
                      </a:endParaRPr>
                    </a:p>
                  </a:txBody>
                  <a:tcPr marL="52415" marR="52415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6"/>
          <p:cNvSpPr>
            <a:spLocks noGrp="1" noChangeArrowheads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rgbClr val="A70164"/>
                </a:solidFill>
                <a:latin typeface="Times New Roman" pitchFamily="18" charset="0"/>
                <a:ea typeface="ＭＳ Ｐゴシック" charset="-128"/>
              </a:defRPr>
            </a:lvl1pPr>
            <a:lvl2pPr marL="742950" indent="-285750" eaLnBrk="0" hangingPunct="0">
              <a:defRPr sz="2000">
                <a:solidFill>
                  <a:srgbClr val="A70164"/>
                </a:solidFill>
                <a:latin typeface="Times New Roman" pitchFamily="18" charset="0"/>
                <a:ea typeface="ＭＳ Ｐゴシック" charset="-128"/>
              </a:defRPr>
            </a:lvl2pPr>
            <a:lvl3pPr marL="1143000" indent="-228600" eaLnBrk="0" hangingPunct="0">
              <a:defRPr sz="2000">
                <a:solidFill>
                  <a:srgbClr val="A70164"/>
                </a:solidFill>
                <a:latin typeface="Times New Roman" pitchFamily="18" charset="0"/>
                <a:ea typeface="ＭＳ Ｐゴシック" charset="-128"/>
              </a:defRPr>
            </a:lvl3pPr>
            <a:lvl4pPr marL="1600200" indent="-228600" eaLnBrk="0" hangingPunct="0">
              <a:defRPr sz="2000">
                <a:solidFill>
                  <a:srgbClr val="A70164"/>
                </a:solidFill>
                <a:latin typeface="Times New Roman" pitchFamily="18" charset="0"/>
                <a:ea typeface="ＭＳ Ｐゴシック" charset="-128"/>
              </a:defRPr>
            </a:lvl4pPr>
            <a:lvl5pPr marL="2057400" indent="-228600" eaLnBrk="0" hangingPunct="0">
              <a:defRPr sz="2000">
                <a:solidFill>
                  <a:srgbClr val="A70164"/>
                </a:solidFill>
                <a:latin typeface="Times New Roman" pitchFamily="18" charset="0"/>
                <a:ea typeface="ＭＳ Ｐゴシック" charset="-128"/>
              </a:defRPr>
            </a:lvl5pPr>
            <a:lvl6pPr marL="25146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A70164"/>
                </a:solidFill>
                <a:latin typeface="Times New Roman" pitchFamily="18" charset="0"/>
                <a:ea typeface="ＭＳ Ｐゴシック" charset="-128"/>
              </a:defRPr>
            </a:lvl6pPr>
            <a:lvl7pPr marL="29718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A70164"/>
                </a:solidFill>
                <a:latin typeface="Times New Roman" pitchFamily="18" charset="0"/>
                <a:ea typeface="ＭＳ Ｐゴシック" charset="-128"/>
              </a:defRPr>
            </a:lvl7pPr>
            <a:lvl8pPr marL="34290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A70164"/>
                </a:solidFill>
                <a:latin typeface="Times New Roman" pitchFamily="18" charset="0"/>
                <a:ea typeface="ＭＳ Ｐゴシック" charset="-128"/>
              </a:defRPr>
            </a:lvl8pPr>
            <a:lvl9pPr marL="38862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A70164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r>
              <a:rPr lang="en-US" altLang="ja-JP" sz="1200" smtClean="0">
                <a:solidFill>
                  <a:schemeClr val="tx1"/>
                </a:solidFill>
              </a:rPr>
              <a:t>Slide </a:t>
            </a:r>
            <a:fld id="{81C33BF3-CD38-49CB-93FF-20B3E4C49BED}" type="slidenum">
              <a:rPr lang="en-US" altLang="ja-JP" sz="1200" smtClean="0">
                <a:solidFill>
                  <a:schemeClr val="tx1"/>
                </a:solidFill>
              </a:rPr>
              <a:pPr/>
              <a:t>2</a:t>
            </a:fld>
            <a:endParaRPr lang="en-US" altLang="ja-JP" sz="1200" smtClean="0">
              <a:solidFill>
                <a:schemeClr val="tx1"/>
              </a:solidFill>
            </a:endParaRPr>
          </a:p>
        </p:txBody>
      </p:sp>
      <p:sp>
        <p:nvSpPr>
          <p:cNvPr id="3075" name="제목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>
                <a:ea typeface="ＭＳ Ｐゴシック" charset="-128"/>
              </a:rPr>
              <a:t>Background</a:t>
            </a:r>
            <a:endParaRPr lang="en-US" altLang="ko-KR" dirty="0" smtClean="0">
              <a:ea typeface="ＭＳ Ｐゴシック" charset="-128"/>
            </a:endParaRPr>
          </a:p>
        </p:txBody>
      </p:sp>
      <p:sp>
        <p:nvSpPr>
          <p:cNvPr id="3076" name="내용 개체 틀 6"/>
          <p:cNvSpPr>
            <a:spLocks noGrp="1"/>
          </p:cNvSpPr>
          <p:nvPr>
            <p:ph idx="4294967295"/>
          </p:nvPr>
        </p:nvSpPr>
        <p:spPr>
          <a:xfrm>
            <a:off x="609600" y="1600200"/>
            <a:ext cx="8001000" cy="4648200"/>
          </a:xfrm>
        </p:spPr>
        <p:txBody>
          <a:bodyPr/>
          <a:lstStyle/>
          <a:p>
            <a:pPr algn="just"/>
            <a:r>
              <a:rPr lang="en-US" altLang="ja-JP" dirty="0" smtClean="0">
                <a:ea typeface="ＭＳ Ｐゴシック" charset="-128"/>
              </a:rPr>
              <a:t>  Each regional regulatory body typically implements similar and normative requirements in term of sub-1GHz band, including listening duration </a:t>
            </a:r>
            <a:r>
              <a:rPr lang="en-US" altLang="ja-JP" dirty="0">
                <a:ea typeface="ＭＳ Ｐゴシック" charset="-128"/>
              </a:rPr>
              <a:t>and detection threshold </a:t>
            </a:r>
            <a:r>
              <a:rPr lang="en-US" altLang="ja-JP" dirty="0" smtClean="0">
                <a:ea typeface="ＭＳ Ｐゴシック" charset="-128"/>
              </a:rPr>
              <a:t>level of LBT (</a:t>
            </a:r>
            <a:r>
              <a:rPr lang="en-US" altLang="ja-JP" dirty="0">
                <a:ea typeface="ＭＳ Ｐゴシック" charset="-128"/>
              </a:rPr>
              <a:t>listen before talk</a:t>
            </a:r>
            <a:r>
              <a:rPr lang="en-US" altLang="ja-JP" dirty="0" smtClean="0">
                <a:ea typeface="ＭＳ Ｐゴシック" charset="-128"/>
              </a:rPr>
              <a:t>) function, </a:t>
            </a:r>
            <a:r>
              <a:rPr lang="en-US" altLang="ja-JP" dirty="0">
                <a:ea typeface="ＭＳ Ｐゴシック" charset="-128"/>
              </a:rPr>
              <a:t>Tx </a:t>
            </a:r>
            <a:r>
              <a:rPr lang="en-US" altLang="ja-JP" dirty="0" smtClean="0">
                <a:ea typeface="ＭＳ Ｐゴシック" charset="-128"/>
              </a:rPr>
              <a:t>control functions such as duty cycling, maximum Tx (on) time and Tx idle (off) period (gap).  </a:t>
            </a:r>
          </a:p>
          <a:p>
            <a:pPr algn="just"/>
            <a:endParaRPr lang="en-US" altLang="ja-JP" dirty="0" smtClean="0">
              <a:ea typeface="ＭＳ Ｐゴシック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68286" y="685800"/>
            <a:ext cx="8647114" cy="609600"/>
          </a:xfrm>
        </p:spPr>
        <p:txBody>
          <a:bodyPr/>
          <a:lstStyle/>
          <a:p>
            <a:r>
              <a:rPr lang="en-US" altLang="ja-JP" dirty="0" smtClean="0">
                <a:ea typeface="ＭＳ Ｐゴシック" charset="-128"/>
              </a:rPr>
              <a:t>A provision to add in Specification framework 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295400"/>
            <a:ext cx="7924800" cy="5029200"/>
          </a:xfrm>
        </p:spPr>
        <p:txBody>
          <a:bodyPr/>
          <a:lstStyle/>
          <a:p>
            <a:pPr lvl="1" algn="just">
              <a:lnSpc>
                <a:spcPct val="90000"/>
              </a:lnSpc>
            </a:pPr>
            <a:endParaRPr lang="en-US" altLang="ja-JP" dirty="0" smtClean="0">
              <a:ea typeface="ＭＳ Ｐゴシック" charset="-128"/>
            </a:endParaRPr>
          </a:p>
          <a:p>
            <a:pPr lvl="1" algn="just">
              <a:lnSpc>
                <a:spcPct val="90000"/>
              </a:lnSpc>
            </a:pPr>
            <a:endParaRPr lang="en-US" altLang="ja-JP" dirty="0" smtClean="0">
              <a:ea typeface="ＭＳ Ｐゴシック" charset="-128"/>
            </a:endParaRPr>
          </a:p>
          <a:p>
            <a:pPr algn="just">
              <a:lnSpc>
                <a:spcPct val="90000"/>
              </a:lnSpc>
            </a:pPr>
            <a:r>
              <a:rPr lang="en-US" altLang="ja-JP" b="0" dirty="0" smtClean="0">
                <a:ea typeface="ＭＳ Ｐゴシック" charset="-128"/>
              </a:rPr>
              <a:t>PHY and MAC management entity of 11ah shall provide appropriate parameters (TBD) of PLME and MLME service </a:t>
            </a:r>
            <a:r>
              <a:rPr lang="en-US" altLang="ja-JP" b="0" dirty="0">
                <a:ea typeface="ＭＳ Ｐゴシック" charset="-128"/>
              </a:rPr>
              <a:t>primitives </a:t>
            </a:r>
            <a:r>
              <a:rPr lang="en-US" altLang="ja-JP" b="0" dirty="0" smtClean="0">
                <a:ea typeface="ＭＳ Ｐゴシック" charset="-128"/>
              </a:rPr>
              <a:t>to support Spectrum access and Tx Control functions in order to comply to each regulatory domain.  </a:t>
            </a:r>
          </a:p>
          <a:p>
            <a:pPr algn="just">
              <a:lnSpc>
                <a:spcPct val="90000"/>
              </a:lnSpc>
            </a:pPr>
            <a:endParaRPr lang="en-US" altLang="ja-JP" b="0" dirty="0">
              <a:ea typeface="ＭＳ Ｐゴシック" charset="-128"/>
            </a:endParaRPr>
          </a:p>
          <a:p>
            <a:pPr algn="just">
              <a:lnSpc>
                <a:spcPct val="90000"/>
              </a:lnSpc>
            </a:pPr>
            <a:r>
              <a:rPr lang="en-US" altLang="ja-JP" b="0" dirty="0" smtClean="0">
                <a:ea typeface="ＭＳ Ｐゴシック" charset="-128"/>
              </a:rPr>
              <a:t>These appropriate parameters to be added are TBD so far, but are supposed to be a part of “behavior limit set” entry in the Annex Table which correspond to new operating classes of 11ah.   </a:t>
            </a:r>
          </a:p>
          <a:p>
            <a:pPr marL="0" indent="0" algn="just">
              <a:lnSpc>
                <a:spcPct val="90000"/>
              </a:lnSpc>
              <a:buNone/>
            </a:pPr>
            <a:endParaRPr lang="en-US" altLang="ja-JP" b="0" dirty="0" smtClean="0">
              <a:ea typeface="ＭＳ Ｐゴシック" charset="-128"/>
            </a:endParaRPr>
          </a:p>
        </p:txBody>
      </p:sp>
      <p:sp>
        <p:nvSpPr>
          <p:cNvPr id="4100" name="Slide Number Placeholder 3"/>
          <p:cNvSpPr txBox="1">
            <a:spLocks noGrp="1"/>
          </p:cNvSpPr>
          <p:nvPr/>
        </p:nvSpPr>
        <p:spPr bwMode="auto">
          <a:xfrm>
            <a:off x="3965575" y="6521450"/>
            <a:ext cx="7588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 sz="2000">
                <a:solidFill>
                  <a:srgbClr val="A70164"/>
                </a:solidFill>
                <a:latin typeface="Times New Roman" pitchFamily="18" charset="0"/>
                <a:ea typeface="ＭＳ Ｐゴシック" charset="-128"/>
              </a:defRPr>
            </a:lvl1pPr>
            <a:lvl2pPr marL="742950" indent="-285750" eaLnBrk="0" hangingPunct="0">
              <a:defRPr sz="2000">
                <a:solidFill>
                  <a:srgbClr val="A70164"/>
                </a:solidFill>
                <a:latin typeface="Times New Roman" pitchFamily="18" charset="0"/>
                <a:ea typeface="ＭＳ Ｐゴシック" charset="-128"/>
              </a:defRPr>
            </a:lvl2pPr>
            <a:lvl3pPr marL="1143000" indent="-228600" eaLnBrk="0" hangingPunct="0">
              <a:defRPr sz="2000">
                <a:solidFill>
                  <a:srgbClr val="A70164"/>
                </a:solidFill>
                <a:latin typeface="Times New Roman" pitchFamily="18" charset="0"/>
                <a:ea typeface="ＭＳ Ｐゴシック" charset="-128"/>
              </a:defRPr>
            </a:lvl3pPr>
            <a:lvl4pPr marL="1600200" indent="-228600" eaLnBrk="0" hangingPunct="0">
              <a:defRPr sz="2000">
                <a:solidFill>
                  <a:srgbClr val="A70164"/>
                </a:solidFill>
                <a:latin typeface="Times New Roman" pitchFamily="18" charset="0"/>
                <a:ea typeface="ＭＳ Ｐゴシック" charset="-128"/>
              </a:defRPr>
            </a:lvl4pPr>
            <a:lvl5pPr marL="2057400" indent="-228600" eaLnBrk="0" hangingPunct="0">
              <a:defRPr sz="2000">
                <a:solidFill>
                  <a:srgbClr val="A70164"/>
                </a:solidFill>
                <a:latin typeface="Times New Roman" pitchFamily="18" charset="0"/>
                <a:ea typeface="ＭＳ Ｐゴシック" charset="-128"/>
              </a:defRPr>
            </a:lvl5pPr>
            <a:lvl6pPr marL="25146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A70164"/>
                </a:solidFill>
                <a:latin typeface="Times New Roman" pitchFamily="18" charset="0"/>
                <a:ea typeface="ＭＳ Ｐゴシック" charset="-128"/>
              </a:defRPr>
            </a:lvl6pPr>
            <a:lvl7pPr marL="29718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A70164"/>
                </a:solidFill>
                <a:latin typeface="Times New Roman" pitchFamily="18" charset="0"/>
                <a:ea typeface="ＭＳ Ｐゴシック" charset="-128"/>
              </a:defRPr>
            </a:lvl7pPr>
            <a:lvl8pPr marL="34290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A70164"/>
                </a:solidFill>
                <a:latin typeface="Times New Roman" pitchFamily="18" charset="0"/>
                <a:ea typeface="ＭＳ Ｐゴシック" charset="-128"/>
              </a:defRPr>
            </a:lvl8pPr>
            <a:lvl9pPr marL="38862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A70164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ctr" latinLnBrk="0"/>
            <a:r>
              <a:rPr lang="en-US" altLang="ja-JP" sz="1200">
                <a:solidFill>
                  <a:schemeClr val="tx1"/>
                </a:solidFill>
              </a:rPr>
              <a:t>Slide </a:t>
            </a:r>
            <a:fld id="{F8A1E9A2-80BC-4B46-BD52-12E398EE0080}" type="slidenum">
              <a:rPr lang="en-US" altLang="ja-JP" sz="1200">
                <a:solidFill>
                  <a:schemeClr val="tx1"/>
                </a:solidFill>
              </a:rPr>
              <a:pPr algn="ctr" latinLnBrk="0"/>
              <a:t>3</a:t>
            </a:fld>
            <a:endParaRPr lang="en-US" altLang="ja-JP" sz="120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6"/>
          <p:cNvSpPr>
            <a:spLocks noGrp="1" noChangeArrowheads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rgbClr val="A70164"/>
                </a:solidFill>
                <a:latin typeface="Times New Roman" pitchFamily="18" charset="0"/>
                <a:ea typeface="ＭＳ Ｐゴシック" charset="-128"/>
              </a:defRPr>
            </a:lvl1pPr>
            <a:lvl2pPr marL="742950" indent="-285750" eaLnBrk="0" hangingPunct="0">
              <a:defRPr sz="2000">
                <a:solidFill>
                  <a:srgbClr val="A70164"/>
                </a:solidFill>
                <a:latin typeface="Times New Roman" pitchFamily="18" charset="0"/>
                <a:ea typeface="ＭＳ Ｐゴシック" charset="-128"/>
              </a:defRPr>
            </a:lvl2pPr>
            <a:lvl3pPr marL="1143000" indent="-228600" eaLnBrk="0" hangingPunct="0">
              <a:defRPr sz="2000">
                <a:solidFill>
                  <a:srgbClr val="A70164"/>
                </a:solidFill>
                <a:latin typeface="Times New Roman" pitchFamily="18" charset="0"/>
                <a:ea typeface="ＭＳ Ｐゴシック" charset="-128"/>
              </a:defRPr>
            </a:lvl3pPr>
            <a:lvl4pPr marL="1600200" indent="-228600" eaLnBrk="0" hangingPunct="0">
              <a:defRPr sz="2000">
                <a:solidFill>
                  <a:srgbClr val="A70164"/>
                </a:solidFill>
                <a:latin typeface="Times New Roman" pitchFamily="18" charset="0"/>
                <a:ea typeface="ＭＳ Ｐゴシック" charset="-128"/>
              </a:defRPr>
            </a:lvl4pPr>
            <a:lvl5pPr marL="2057400" indent="-228600" eaLnBrk="0" hangingPunct="0">
              <a:defRPr sz="2000">
                <a:solidFill>
                  <a:srgbClr val="A70164"/>
                </a:solidFill>
                <a:latin typeface="Times New Roman" pitchFamily="18" charset="0"/>
                <a:ea typeface="ＭＳ Ｐゴシック" charset="-128"/>
              </a:defRPr>
            </a:lvl5pPr>
            <a:lvl6pPr marL="25146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A70164"/>
                </a:solidFill>
                <a:latin typeface="Times New Roman" pitchFamily="18" charset="0"/>
                <a:ea typeface="ＭＳ Ｐゴシック" charset="-128"/>
              </a:defRPr>
            </a:lvl6pPr>
            <a:lvl7pPr marL="29718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A70164"/>
                </a:solidFill>
                <a:latin typeface="Times New Roman" pitchFamily="18" charset="0"/>
                <a:ea typeface="ＭＳ Ｐゴシック" charset="-128"/>
              </a:defRPr>
            </a:lvl7pPr>
            <a:lvl8pPr marL="34290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A70164"/>
                </a:solidFill>
                <a:latin typeface="Times New Roman" pitchFamily="18" charset="0"/>
                <a:ea typeface="ＭＳ Ｐゴシック" charset="-128"/>
              </a:defRPr>
            </a:lvl8pPr>
            <a:lvl9pPr marL="38862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A70164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r>
              <a:rPr lang="en-US" altLang="ja-JP" sz="1200" smtClean="0">
                <a:solidFill>
                  <a:schemeClr val="tx1"/>
                </a:solidFill>
              </a:rPr>
              <a:t>Slide </a:t>
            </a:r>
            <a:fld id="{CE653C1B-A488-413C-A44D-A36058E365E9}" type="slidenum">
              <a:rPr lang="en-US" altLang="ja-JP" sz="1200" smtClean="0">
                <a:solidFill>
                  <a:schemeClr val="tx1"/>
                </a:solidFill>
              </a:rPr>
              <a:pPr/>
              <a:t>4</a:t>
            </a:fld>
            <a:endParaRPr lang="en-US" altLang="ja-JP" sz="1200" smtClean="0">
              <a:solidFill>
                <a:schemeClr val="tx1"/>
              </a:solidFill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762000" y="685800"/>
            <a:ext cx="7772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algn="ctr" eaLnBrk="0" latinLnBrk="0" hangingPunct="0">
              <a:lnSpc>
                <a:spcPct val="90000"/>
              </a:lnSpc>
              <a:spcBef>
                <a:spcPct val="20000"/>
              </a:spcBef>
              <a:defRPr/>
            </a:pPr>
            <a:r>
              <a:rPr kumimoji="1" lang="en-US" altLang="ja-JP" sz="3600" b="1" kern="0" dirty="0">
                <a:solidFill>
                  <a:schemeClr val="tx1"/>
                </a:solidFill>
                <a:latin typeface="+mn-lt"/>
                <a:ea typeface="ＭＳ Ｐゴシック" pitchFamily="50" charset="-128"/>
                <a:cs typeface="ＭＳ Ｐゴシック"/>
              </a:rPr>
              <a:t>Straw poll</a:t>
            </a:r>
          </a:p>
        </p:txBody>
      </p:sp>
      <p:sp>
        <p:nvSpPr>
          <p:cNvPr id="7172" name="Rectangle 3"/>
          <p:cNvSpPr txBox="1">
            <a:spLocks noChangeArrowheads="1"/>
          </p:cNvSpPr>
          <p:nvPr/>
        </p:nvSpPr>
        <p:spPr bwMode="auto">
          <a:xfrm>
            <a:off x="685800" y="1371600"/>
            <a:ext cx="7772400" cy="502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defRPr sz="2000">
                <a:solidFill>
                  <a:srgbClr val="A70164"/>
                </a:solidFill>
                <a:latin typeface="Times New Roman" pitchFamily="18" charset="0"/>
                <a:ea typeface="ＭＳ Ｐゴシック" charset="-128"/>
              </a:defRPr>
            </a:lvl1pPr>
            <a:lvl2pPr marL="742950" indent="-285750" eaLnBrk="0" hangingPunct="0">
              <a:defRPr sz="2000">
                <a:solidFill>
                  <a:srgbClr val="A70164"/>
                </a:solidFill>
                <a:latin typeface="Times New Roman" pitchFamily="18" charset="0"/>
                <a:ea typeface="ＭＳ Ｐゴシック" charset="-128"/>
              </a:defRPr>
            </a:lvl2pPr>
            <a:lvl3pPr marL="1143000" indent="-228600" eaLnBrk="0" hangingPunct="0">
              <a:defRPr sz="2000">
                <a:solidFill>
                  <a:srgbClr val="A70164"/>
                </a:solidFill>
                <a:latin typeface="Times New Roman" pitchFamily="18" charset="0"/>
                <a:ea typeface="ＭＳ Ｐゴシック" charset="-128"/>
              </a:defRPr>
            </a:lvl3pPr>
            <a:lvl4pPr marL="1600200" indent="-228600" eaLnBrk="0" hangingPunct="0">
              <a:defRPr sz="2000">
                <a:solidFill>
                  <a:srgbClr val="A70164"/>
                </a:solidFill>
                <a:latin typeface="Times New Roman" pitchFamily="18" charset="0"/>
                <a:ea typeface="ＭＳ Ｐゴシック" charset="-128"/>
              </a:defRPr>
            </a:lvl4pPr>
            <a:lvl5pPr marL="2057400" indent="-228600" eaLnBrk="0" hangingPunct="0">
              <a:defRPr sz="2000">
                <a:solidFill>
                  <a:srgbClr val="A70164"/>
                </a:solidFill>
                <a:latin typeface="Times New Roman" pitchFamily="18" charset="0"/>
                <a:ea typeface="ＭＳ Ｐゴシック" charset="-128"/>
              </a:defRPr>
            </a:lvl5pPr>
            <a:lvl6pPr marL="25146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A70164"/>
                </a:solidFill>
                <a:latin typeface="Times New Roman" pitchFamily="18" charset="0"/>
                <a:ea typeface="ＭＳ Ｐゴシック" charset="-128"/>
              </a:defRPr>
            </a:lvl6pPr>
            <a:lvl7pPr marL="29718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A70164"/>
                </a:solidFill>
                <a:latin typeface="Times New Roman" pitchFamily="18" charset="0"/>
                <a:ea typeface="ＭＳ Ｐゴシック" charset="-128"/>
              </a:defRPr>
            </a:lvl7pPr>
            <a:lvl8pPr marL="34290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A70164"/>
                </a:solidFill>
                <a:latin typeface="Times New Roman" pitchFamily="18" charset="0"/>
                <a:ea typeface="ＭＳ Ｐゴシック" charset="-128"/>
              </a:defRPr>
            </a:lvl8pPr>
            <a:lvl9pPr marL="38862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A70164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just" latinLnBrk="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kumimoji="1" lang="en-US" altLang="ja-JP" b="1" dirty="0">
                <a:solidFill>
                  <a:schemeClr val="tx1"/>
                </a:solidFill>
              </a:rPr>
              <a:t>Do you agree … </a:t>
            </a:r>
          </a:p>
          <a:p>
            <a:pPr algn="just" latinLnBrk="0">
              <a:lnSpc>
                <a:spcPct val="90000"/>
              </a:lnSpc>
              <a:spcBef>
                <a:spcPct val="20000"/>
              </a:spcBef>
            </a:pPr>
            <a:r>
              <a:rPr kumimoji="1" lang="en-US" altLang="ja-JP" b="1" dirty="0">
                <a:solidFill>
                  <a:schemeClr val="tx1"/>
                </a:solidFill>
              </a:rPr>
              <a:t>     </a:t>
            </a:r>
            <a:r>
              <a:rPr kumimoji="1" lang="en-US" altLang="ja-JP" b="1" dirty="0" smtClean="0">
                <a:solidFill>
                  <a:schemeClr val="tx1"/>
                </a:solidFill>
              </a:rPr>
              <a:t>to include the proposed text on slide 3 into the specification framework document in order to </a:t>
            </a:r>
            <a:r>
              <a:rPr lang="en-US" altLang="ja-JP" b="1" dirty="0" smtClean="0">
                <a:solidFill>
                  <a:schemeClr val="tx1"/>
                </a:solidFill>
              </a:rPr>
              <a:t>comply </a:t>
            </a:r>
            <a:r>
              <a:rPr lang="en-US" altLang="ja-JP" b="1" dirty="0">
                <a:solidFill>
                  <a:schemeClr val="tx1"/>
                </a:solidFill>
              </a:rPr>
              <a:t>to each regulatory domain. </a:t>
            </a:r>
            <a:r>
              <a:rPr kumimoji="1" lang="en-US" altLang="ja-JP" b="1" dirty="0" smtClean="0">
                <a:solidFill>
                  <a:schemeClr val="tx1"/>
                </a:solidFill>
              </a:rPr>
              <a:t> </a:t>
            </a:r>
          </a:p>
          <a:p>
            <a:pPr algn="just" latinLnBrk="0">
              <a:lnSpc>
                <a:spcPct val="90000"/>
              </a:lnSpc>
              <a:spcBef>
                <a:spcPct val="20000"/>
              </a:spcBef>
            </a:pPr>
            <a:endParaRPr kumimoji="1" lang="en-US" altLang="ja-JP" b="1" dirty="0" smtClean="0">
              <a:solidFill>
                <a:schemeClr val="tx1"/>
              </a:solidFill>
            </a:endParaRPr>
          </a:p>
          <a:p>
            <a:pPr lvl="1" algn="just" latinLnBrk="0">
              <a:lnSpc>
                <a:spcPct val="90000"/>
              </a:lnSpc>
              <a:spcBef>
                <a:spcPct val="20000"/>
              </a:spcBef>
              <a:buFontTx/>
              <a:buChar char="–"/>
            </a:pPr>
            <a:r>
              <a:rPr kumimoji="1" lang="en-US" altLang="ja-JP" sz="1800" dirty="0" smtClean="0">
                <a:solidFill>
                  <a:schemeClr val="tx1"/>
                </a:solidFill>
              </a:rPr>
              <a:t>Yes</a:t>
            </a:r>
          </a:p>
          <a:p>
            <a:pPr lvl="1" algn="just" latinLnBrk="0">
              <a:lnSpc>
                <a:spcPct val="90000"/>
              </a:lnSpc>
              <a:spcBef>
                <a:spcPct val="20000"/>
              </a:spcBef>
              <a:buFontTx/>
              <a:buChar char="–"/>
            </a:pPr>
            <a:r>
              <a:rPr kumimoji="1" lang="en-US" altLang="ja-JP" sz="1800" dirty="0" smtClean="0">
                <a:solidFill>
                  <a:schemeClr val="tx1"/>
                </a:solidFill>
              </a:rPr>
              <a:t>No</a:t>
            </a:r>
            <a:endParaRPr kumimoji="1" lang="en-US" altLang="ja-JP" sz="1800" dirty="0">
              <a:solidFill>
                <a:schemeClr val="tx1"/>
              </a:solidFill>
            </a:endParaRPr>
          </a:p>
          <a:p>
            <a:pPr lvl="1" algn="just" latinLnBrk="0">
              <a:lnSpc>
                <a:spcPct val="90000"/>
              </a:lnSpc>
              <a:spcBef>
                <a:spcPct val="20000"/>
              </a:spcBef>
              <a:buFontTx/>
              <a:buChar char="–"/>
            </a:pPr>
            <a:r>
              <a:rPr kumimoji="1" lang="en-US" altLang="ja-JP" sz="1800" dirty="0">
                <a:solidFill>
                  <a:schemeClr val="tx1"/>
                </a:solidFill>
              </a:rPr>
              <a:t>Abstain</a:t>
            </a:r>
            <a:endParaRPr kumimoji="1" lang="en-US" altLang="ja-JP" sz="16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6"/>
          <p:cNvSpPr>
            <a:spLocks noGrp="1" noChangeArrowheads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rgbClr val="A70164"/>
                </a:solidFill>
                <a:latin typeface="Times New Roman" pitchFamily="18" charset="0"/>
                <a:ea typeface="ＭＳ Ｐゴシック" charset="-128"/>
              </a:defRPr>
            </a:lvl1pPr>
            <a:lvl2pPr marL="742950" indent="-285750" eaLnBrk="0" hangingPunct="0">
              <a:defRPr sz="2000">
                <a:solidFill>
                  <a:srgbClr val="A70164"/>
                </a:solidFill>
                <a:latin typeface="Times New Roman" pitchFamily="18" charset="0"/>
                <a:ea typeface="ＭＳ Ｐゴシック" charset="-128"/>
              </a:defRPr>
            </a:lvl2pPr>
            <a:lvl3pPr marL="1143000" indent="-228600" eaLnBrk="0" hangingPunct="0">
              <a:defRPr sz="2000">
                <a:solidFill>
                  <a:srgbClr val="A70164"/>
                </a:solidFill>
                <a:latin typeface="Times New Roman" pitchFamily="18" charset="0"/>
                <a:ea typeface="ＭＳ Ｐゴシック" charset="-128"/>
              </a:defRPr>
            </a:lvl3pPr>
            <a:lvl4pPr marL="1600200" indent="-228600" eaLnBrk="0" hangingPunct="0">
              <a:defRPr sz="2000">
                <a:solidFill>
                  <a:srgbClr val="A70164"/>
                </a:solidFill>
                <a:latin typeface="Times New Roman" pitchFamily="18" charset="0"/>
                <a:ea typeface="ＭＳ Ｐゴシック" charset="-128"/>
              </a:defRPr>
            </a:lvl4pPr>
            <a:lvl5pPr marL="2057400" indent="-228600" eaLnBrk="0" hangingPunct="0">
              <a:defRPr sz="2000">
                <a:solidFill>
                  <a:srgbClr val="A70164"/>
                </a:solidFill>
                <a:latin typeface="Times New Roman" pitchFamily="18" charset="0"/>
                <a:ea typeface="ＭＳ Ｐゴシック" charset="-128"/>
              </a:defRPr>
            </a:lvl5pPr>
            <a:lvl6pPr marL="25146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A70164"/>
                </a:solidFill>
                <a:latin typeface="Times New Roman" pitchFamily="18" charset="0"/>
                <a:ea typeface="ＭＳ Ｐゴシック" charset="-128"/>
              </a:defRPr>
            </a:lvl6pPr>
            <a:lvl7pPr marL="29718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A70164"/>
                </a:solidFill>
                <a:latin typeface="Times New Roman" pitchFamily="18" charset="0"/>
                <a:ea typeface="ＭＳ Ｐゴシック" charset="-128"/>
              </a:defRPr>
            </a:lvl7pPr>
            <a:lvl8pPr marL="34290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A70164"/>
                </a:solidFill>
                <a:latin typeface="Times New Roman" pitchFamily="18" charset="0"/>
                <a:ea typeface="ＭＳ Ｐゴシック" charset="-128"/>
              </a:defRPr>
            </a:lvl8pPr>
            <a:lvl9pPr marL="38862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A70164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r>
              <a:rPr lang="en-US" altLang="ja-JP" sz="1200" smtClean="0">
                <a:solidFill>
                  <a:schemeClr val="tx1"/>
                </a:solidFill>
              </a:rPr>
              <a:t>Slide </a:t>
            </a:r>
            <a:fld id="{810EB4E8-4CE7-4C87-80E3-81D545C14FA9}" type="slidenum">
              <a:rPr lang="en-US" altLang="ja-JP" sz="1200" smtClean="0">
                <a:solidFill>
                  <a:schemeClr val="tx1"/>
                </a:solidFill>
              </a:rPr>
              <a:pPr/>
              <a:t>5</a:t>
            </a:fld>
            <a:endParaRPr lang="en-US" altLang="ja-JP" sz="1200" smtClean="0">
              <a:solidFill>
                <a:schemeClr val="tx1"/>
              </a:solidFill>
            </a:endParaRPr>
          </a:p>
        </p:txBody>
      </p:sp>
      <p:sp>
        <p:nvSpPr>
          <p:cNvPr id="10243" name="Rectangle 2"/>
          <p:cNvSpPr>
            <a:spLocks noGrp="1"/>
          </p:cNvSpPr>
          <p:nvPr>
            <p:ph type="title" idx="4294967295"/>
          </p:nvPr>
        </p:nvSpPr>
        <p:spPr/>
        <p:txBody>
          <a:bodyPr lIns="91440" tIns="45720" rIns="91440" bIns="45720"/>
          <a:lstStyle/>
          <a:p>
            <a:r>
              <a:rPr lang="en-US" altLang="ja-JP" dirty="0" smtClean="0">
                <a:ea typeface="ＭＳ Ｐゴシック" charset="-128"/>
              </a:rPr>
              <a:t>References</a:t>
            </a:r>
            <a:endParaRPr lang="en-US" altLang="ja-JP" dirty="0" smtClean="0">
              <a:ea typeface="ＭＳ Ｐゴシック" charset="-128"/>
            </a:endParaRPr>
          </a:p>
        </p:txBody>
      </p:sp>
      <p:sp>
        <p:nvSpPr>
          <p:cNvPr id="10244" name="Rectangle 3"/>
          <p:cNvSpPr>
            <a:spLocks noGrp="1"/>
          </p:cNvSpPr>
          <p:nvPr>
            <p:ph type="body" idx="4294967295"/>
          </p:nvPr>
        </p:nvSpPr>
        <p:spPr>
          <a:xfrm>
            <a:off x="685800" y="1524000"/>
            <a:ext cx="8001000" cy="4572000"/>
          </a:xfrm>
        </p:spPr>
        <p:txBody>
          <a:bodyPr lIns="91440" tIns="45720" rIns="91440" bIns="45720"/>
          <a:lstStyle/>
          <a:p>
            <a:pPr algn="just">
              <a:lnSpc>
                <a:spcPct val="80000"/>
              </a:lnSpc>
              <a:buFontTx/>
              <a:buNone/>
            </a:pPr>
            <a:r>
              <a:rPr lang="en-US" altLang="ja-JP" sz="1800" dirty="0" smtClean="0">
                <a:ea typeface="ＭＳ Ｐゴシック" charset="-128"/>
              </a:rPr>
              <a:t>[1]	</a:t>
            </a:r>
            <a:r>
              <a:rPr lang="en-US" altLang="ja-JP" sz="1800" dirty="0" smtClean="0">
                <a:ea typeface="ＭＳ Ｐゴシック" charset="-128"/>
              </a:rPr>
              <a:t>Europe: ETSI </a:t>
            </a:r>
            <a:r>
              <a:rPr lang="en-US" altLang="ja-JP" sz="1800" dirty="0" smtClean="0">
                <a:ea typeface="ＭＳ Ｐゴシック" charset="-128"/>
              </a:rPr>
              <a:t>EN 300 220-1 V2.3,  2009</a:t>
            </a:r>
          </a:p>
          <a:p>
            <a:pPr algn="just">
              <a:lnSpc>
                <a:spcPct val="80000"/>
              </a:lnSpc>
              <a:buFontTx/>
              <a:buNone/>
            </a:pPr>
            <a:endParaRPr lang="en-US" altLang="ja-JP" sz="1800" dirty="0" smtClean="0">
              <a:ea typeface="ＭＳ Ｐゴシック" charset="-128"/>
            </a:endParaRPr>
          </a:p>
          <a:p>
            <a:pPr algn="just">
              <a:lnSpc>
                <a:spcPct val="80000"/>
              </a:lnSpc>
              <a:buFontTx/>
              <a:buNone/>
            </a:pPr>
            <a:r>
              <a:rPr lang="en-US" altLang="ja-JP" sz="1800" dirty="0" smtClean="0">
                <a:ea typeface="ＭＳ Ｐゴシック" charset="-128"/>
              </a:rPr>
              <a:t>[2]	</a:t>
            </a:r>
            <a:r>
              <a:rPr lang="en-US" altLang="ja-JP" sz="1800" dirty="0" smtClean="0">
                <a:ea typeface="ＭＳ Ｐゴシック" charset="-128"/>
              </a:rPr>
              <a:t>Japan: Doc</a:t>
            </a:r>
            <a:r>
              <a:rPr lang="en-US" altLang="ja-JP" sz="1800" dirty="0" smtClean="0">
                <a:ea typeface="ＭＳ Ｐゴシック" charset="-128"/>
              </a:rPr>
              <a:t>.: </a:t>
            </a:r>
            <a:r>
              <a:rPr lang="en-US" altLang="ja-JP" sz="1800" dirty="0" smtClean="0">
                <a:ea typeface="ＭＳ Ｐゴシック" charset="-128"/>
              </a:rPr>
              <a:t>11-12/0534r0, </a:t>
            </a:r>
            <a:r>
              <a:rPr lang="en-US" altLang="ja-JP" sz="1800" dirty="0" smtClean="0">
                <a:ea typeface="ＭＳ Ｐゴシック" charset="-128"/>
              </a:rPr>
              <a:t>“Summary of latest Japanese 920MHz rules </a:t>
            </a:r>
          </a:p>
          <a:p>
            <a:pPr algn="just">
              <a:lnSpc>
                <a:spcPct val="80000"/>
              </a:lnSpc>
              <a:buFontTx/>
              <a:buNone/>
            </a:pPr>
            <a:r>
              <a:rPr lang="en-US" altLang="ja-JP" sz="1800" dirty="0">
                <a:ea typeface="ＭＳ Ｐゴシック" charset="-128"/>
              </a:rPr>
              <a:t> </a:t>
            </a:r>
            <a:r>
              <a:rPr lang="en-US" altLang="ja-JP" sz="1800" dirty="0" smtClean="0">
                <a:ea typeface="ＭＳ Ｐゴシック" charset="-128"/>
              </a:rPr>
              <a:t>     and conditions” 2012-05-15</a:t>
            </a:r>
          </a:p>
          <a:p>
            <a:pPr algn="just">
              <a:lnSpc>
                <a:spcPct val="80000"/>
              </a:lnSpc>
              <a:buFontTx/>
              <a:buNone/>
            </a:pPr>
            <a:endParaRPr lang="en-US" altLang="ja-JP" sz="1800" b="0" dirty="0" smtClean="0">
              <a:ea typeface="ＭＳ Ｐゴシック" charset="-128"/>
            </a:endParaRPr>
          </a:p>
          <a:p>
            <a:pPr algn="just">
              <a:lnSpc>
                <a:spcPct val="80000"/>
              </a:lnSpc>
              <a:buFontTx/>
              <a:buNone/>
            </a:pPr>
            <a:r>
              <a:rPr lang="en-US" altLang="ja-JP" sz="1800" dirty="0" smtClean="0">
                <a:ea typeface="ＭＳ Ｐゴシック" charset="-128"/>
              </a:rPr>
              <a:t>[3]	</a:t>
            </a:r>
            <a:r>
              <a:rPr lang="en-US" altLang="ja-JP" sz="1800" dirty="0" smtClean="0">
                <a:ea typeface="ＭＳ Ｐゴシック" charset="-128"/>
              </a:rPr>
              <a:t>Korea: </a:t>
            </a:r>
            <a:r>
              <a:rPr lang="en-US" altLang="ja-JP" sz="1800" dirty="0" smtClean="0">
                <a:ea typeface="ＭＳ Ｐゴシック" charset="-128"/>
              </a:rPr>
              <a:t>Doc</a:t>
            </a:r>
            <a:r>
              <a:rPr lang="en-US" altLang="ja-JP" sz="1800" dirty="0" smtClean="0">
                <a:ea typeface="ＭＳ Ｐゴシック" charset="-128"/>
              </a:rPr>
              <a:t>.: 11-11/685r0</a:t>
            </a:r>
            <a:r>
              <a:rPr lang="en-US" altLang="ja-JP" sz="1800" dirty="0" smtClean="0">
                <a:ea typeface="ＭＳ Ｐゴシック" charset="-128"/>
              </a:rPr>
              <a:t>, </a:t>
            </a:r>
            <a:r>
              <a:rPr lang="en-US" altLang="ja-JP" sz="1800" dirty="0" smtClean="0">
                <a:ea typeface="ＭＳ Ｐゴシック" charset="-128"/>
              </a:rPr>
              <a:t>11-11/1422r0, “S1G </a:t>
            </a:r>
            <a:r>
              <a:rPr lang="en-US" altLang="ja-JP" sz="1800" dirty="0">
                <a:ea typeface="ＭＳ Ｐゴシック" charset="-128"/>
              </a:rPr>
              <a:t>Spectrum </a:t>
            </a:r>
            <a:r>
              <a:rPr lang="en-US" altLang="ja-JP" sz="1800" dirty="0" smtClean="0">
                <a:ea typeface="ＭＳ Ｐゴシック" charset="-128"/>
              </a:rPr>
              <a:t>Regulations </a:t>
            </a:r>
            <a:r>
              <a:rPr lang="en-US" altLang="ja-JP" sz="1800" dirty="0">
                <a:ea typeface="ＭＳ Ｐゴシック" charset="-128"/>
              </a:rPr>
              <a:t>Outside the US”</a:t>
            </a:r>
            <a:endParaRPr lang="en-US" altLang="ja-JP" sz="1800" dirty="0" smtClean="0">
              <a:ea typeface="ＭＳ Ｐゴシック" charset="-128"/>
            </a:endParaRPr>
          </a:p>
          <a:p>
            <a:pPr algn="just">
              <a:lnSpc>
                <a:spcPct val="80000"/>
              </a:lnSpc>
              <a:buFontTx/>
              <a:buNone/>
            </a:pPr>
            <a:endParaRPr lang="en-US" altLang="ja-JP" sz="1800" dirty="0" smtClean="0">
              <a:ea typeface="ＭＳ Ｐゴシック" charset="-128"/>
            </a:endParaRPr>
          </a:p>
          <a:p>
            <a:pPr algn="just">
              <a:lnSpc>
                <a:spcPct val="80000"/>
              </a:lnSpc>
              <a:buFontTx/>
              <a:buNone/>
            </a:pPr>
            <a:r>
              <a:rPr lang="en-US" altLang="ja-JP" sz="1800" dirty="0" smtClean="0">
                <a:ea typeface="ＭＳ Ｐゴシック" charset="-128"/>
              </a:rPr>
              <a:t>[4]	Singapore : Doc.: </a:t>
            </a:r>
            <a:r>
              <a:rPr lang="en-US" altLang="ja-JP" sz="1800" dirty="0" smtClean="0">
                <a:ea typeface="ＭＳ Ｐゴシック" charset="-128"/>
              </a:rPr>
              <a:t>11-12/111r1, “</a:t>
            </a:r>
            <a:r>
              <a:rPr lang="en-US" altLang="ja-JP" sz="1800" dirty="0"/>
              <a:t>Singapore Sub 1GHz Frequency Bands and Channelization for IEEE </a:t>
            </a:r>
            <a:r>
              <a:rPr lang="en-US" altLang="ja-JP" sz="1800" dirty="0" smtClean="0"/>
              <a:t>802.11ah”</a:t>
            </a:r>
            <a:endParaRPr lang="en-US" altLang="ja-JP" sz="1800" dirty="0" smtClean="0">
              <a:ea typeface="ＭＳ Ｐゴシック" charset="-128"/>
            </a:endParaRPr>
          </a:p>
          <a:p>
            <a:pPr algn="just">
              <a:lnSpc>
                <a:spcPct val="80000"/>
              </a:lnSpc>
            </a:pPr>
            <a:endParaRPr lang="en-US" altLang="ja-JP" sz="1800" dirty="0" smtClean="0">
              <a:ea typeface="ＭＳ Ｐゴシック" charset="-128"/>
            </a:endParaRPr>
          </a:p>
          <a:p>
            <a:pPr algn="just">
              <a:lnSpc>
                <a:spcPct val="80000"/>
              </a:lnSpc>
              <a:buFontTx/>
              <a:buNone/>
            </a:pPr>
            <a:r>
              <a:rPr lang="en-US" altLang="ja-JP" sz="1800" dirty="0" smtClean="0">
                <a:ea typeface="ＭＳ Ｐゴシック" charset="-128"/>
              </a:rPr>
              <a:t>[5]	New Zealand and Australia : TBD </a:t>
            </a:r>
          </a:p>
          <a:p>
            <a:pPr algn="just">
              <a:lnSpc>
                <a:spcPct val="80000"/>
              </a:lnSpc>
              <a:buFontTx/>
              <a:buNone/>
            </a:pPr>
            <a:endParaRPr lang="en-US" altLang="ja-JP" sz="2800" dirty="0" smtClean="0">
              <a:ea typeface="ＭＳ Ｐゴシック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5"/>
          <p:cNvSpPr>
            <a:spLocks noChangeArrowheads="1"/>
          </p:cNvSpPr>
          <p:nvPr/>
        </p:nvSpPr>
        <p:spPr bwMode="auto">
          <a:xfrm>
            <a:off x="4267200" y="3136900"/>
            <a:ext cx="1004888" cy="590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latinLnBrk="0" hangingPunct="0">
              <a:lnSpc>
                <a:spcPct val="90000"/>
              </a:lnSpc>
              <a:spcBef>
                <a:spcPct val="20000"/>
              </a:spcBef>
            </a:pPr>
            <a:r>
              <a:rPr kumimoji="1" lang="en-US" altLang="ja-JP" sz="3600" b="1">
                <a:solidFill>
                  <a:schemeClr val="tx1"/>
                </a:solidFill>
              </a:rPr>
              <a:t>End</a:t>
            </a:r>
          </a:p>
        </p:txBody>
      </p:sp>
      <p:sp>
        <p:nvSpPr>
          <p:cNvPr id="12291" name="Slide Number Placeholder 3"/>
          <p:cNvSpPr txBox="1">
            <a:spLocks noGrp="1"/>
          </p:cNvSpPr>
          <p:nvPr/>
        </p:nvSpPr>
        <p:spPr bwMode="auto">
          <a:xfrm>
            <a:off x="3965575" y="6521450"/>
            <a:ext cx="7588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 sz="2000">
                <a:solidFill>
                  <a:srgbClr val="A70164"/>
                </a:solidFill>
                <a:latin typeface="Times New Roman" pitchFamily="18" charset="0"/>
                <a:ea typeface="ＭＳ Ｐゴシック" charset="-128"/>
              </a:defRPr>
            </a:lvl1pPr>
            <a:lvl2pPr marL="742950" indent="-285750" eaLnBrk="0" hangingPunct="0">
              <a:defRPr sz="2000">
                <a:solidFill>
                  <a:srgbClr val="A70164"/>
                </a:solidFill>
                <a:latin typeface="Times New Roman" pitchFamily="18" charset="0"/>
                <a:ea typeface="ＭＳ Ｐゴシック" charset="-128"/>
              </a:defRPr>
            </a:lvl2pPr>
            <a:lvl3pPr marL="1143000" indent="-228600" eaLnBrk="0" hangingPunct="0">
              <a:defRPr sz="2000">
                <a:solidFill>
                  <a:srgbClr val="A70164"/>
                </a:solidFill>
                <a:latin typeface="Times New Roman" pitchFamily="18" charset="0"/>
                <a:ea typeface="ＭＳ Ｐゴシック" charset="-128"/>
              </a:defRPr>
            </a:lvl3pPr>
            <a:lvl4pPr marL="1600200" indent="-228600" eaLnBrk="0" hangingPunct="0">
              <a:defRPr sz="2000">
                <a:solidFill>
                  <a:srgbClr val="A70164"/>
                </a:solidFill>
                <a:latin typeface="Times New Roman" pitchFamily="18" charset="0"/>
                <a:ea typeface="ＭＳ Ｐゴシック" charset="-128"/>
              </a:defRPr>
            </a:lvl4pPr>
            <a:lvl5pPr marL="2057400" indent="-228600" eaLnBrk="0" hangingPunct="0">
              <a:defRPr sz="2000">
                <a:solidFill>
                  <a:srgbClr val="A70164"/>
                </a:solidFill>
                <a:latin typeface="Times New Roman" pitchFamily="18" charset="0"/>
                <a:ea typeface="ＭＳ Ｐゴシック" charset="-128"/>
              </a:defRPr>
            </a:lvl5pPr>
            <a:lvl6pPr marL="25146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A70164"/>
                </a:solidFill>
                <a:latin typeface="Times New Roman" pitchFamily="18" charset="0"/>
                <a:ea typeface="ＭＳ Ｐゴシック" charset="-128"/>
              </a:defRPr>
            </a:lvl6pPr>
            <a:lvl7pPr marL="29718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A70164"/>
                </a:solidFill>
                <a:latin typeface="Times New Roman" pitchFamily="18" charset="0"/>
                <a:ea typeface="ＭＳ Ｐゴシック" charset="-128"/>
              </a:defRPr>
            </a:lvl7pPr>
            <a:lvl8pPr marL="34290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A70164"/>
                </a:solidFill>
                <a:latin typeface="Times New Roman" pitchFamily="18" charset="0"/>
                <a:ea typeface="ＭＳ Ｐゴシック" charset="-128"/>
              </a:defRPr>
            </a:lvl8pPr>
            <a:lvl9pPr marL="38862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A70164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ctr" latinLnBrk="0"/>
            <a:r>
              <a:rPr lang="en-US" altLang="ja-JP" sz="1200">
                <a:solidFill>
                  <a:schemeClr val="tx1"/>
                </a:solidFill>
              </a:rPr>
              <a:t>Slide </a:t>
            </a:r>
            <a:fld id="{E3C0446B-AF83-434A-ABC8-2AAFF758E3D1}" type="slidenum">
              <a:rPr lang="en-US" altLang="ja-JP" sz="1200">
                <a:solidFill>
                  <a:schemeClr val="tx1"/>
                </a:solidFill>
              </a:rPr>
              <a:pPr algn="ctr" latinLnBrk="0"/>
              <a:t>6</a:t>
            </a:fld>
            <a:endParaRPr lang="en-US" altLang="ja-JP" sz="120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50" charset="-128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37922</TotalTime>
  <Words>290</Words>
  <Application>Microsoft Office PowerPoint</Application>
  <PresentationFormat>On-screen Show (4:3)</PresentationFormat>
  <Paragraphs>66</Paragraphs>
  <Slides>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802-11-Submission</vt:lpstr>
      <vt:lpstr>Spectrum access and Tx control for regulatory conformance </vt:lpstr>
      <vt:lpstr>Background</vt:lpstr>
      <vt:lpstr>A provision to add in Specification framework </vt:lpstr>
      <vt:lpstr>PowerPoint Presentation</vt:lpstr>
      <vt:lpstr>References</vt:lpstr>
      <vt:lpstr>PowerPoint Presentation</vt:lpstr>
    </vt:vector>
  </TitlesOfParts>
  <Company>Yokogawa Co.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Submission</dc:title>
  <dc:creator>Shusaku Shimada</dc:creator>
  <cp:lastModifiedBy>SchubiquisT</cp:lastModifiedBy>
  <cp:revision>1053</cp:revision>
  <cp:lastPrinted>1998-02-10T13:28:06Z</cp:lastPrinted>
  <dcterms:created xsi:type="dcterms:W3CDTF">2007-11-09T04:49:36Z</dcterms:created>
  <dcterms:modified xsi:type="dcterms:W3CDTF">2012-07-16T00:36:33Z</dcterms:modified>
</cp:coreProperties>
</file>