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6"/>
  </p:notesMasterIdLst>
  <p:handoutMasterIdLst>
    <p:handoutMasterId r:id="rId17"/>
  </p:handoutMasterIdLst>
  <p:sldIdLst>
    <p:sldId id="269" r:id="rId2"/>
    <p:sldId id="270" r:id="rId3"/>
    <p:sldId id="286" r:id="rId4"/>
    <p:sldId id="287" r:id="rId5"/>
    <p:sldId id="294" r:id="rId6"/>
    <p:sldId id="293" r:id="rId7"/>
    <p:sldId id="298" r:id="rId8"/>
    <p:sldId id="288" r:id="rId9"/>
    <p:sldId id="289" r:id="rId10"/>
    <p:sldId id="290" r:id="rId11"/>
    <p:sldId id="291" r:id="rId12"/>
    <p:sldId id="295" r:id="rId13"/>
    <p:sldId id="296" r:id="rId14"/>
    <p:sldId id="29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varScale="1">
        <p:scale>
          <a:sx n="139" d="100"/>
          <a:sy n="139" d="100"/>
        </p:scale>
        <p:origin x="-1236" y="-9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802.11-12/0863r0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Propagation delay and extended range IEEE 802.11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2012-07-09</a:t>
            </a:r>
          </a:p>
        </p:txBody>
      </p:sp>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153988" y="2743200"/>
          <a:ext cx="8764587" cy="4168775"/>
        </p:xfrm>
        <a:graphic>
          <a:graphicData uri="http://schemas.openxmlformats.org/presentationml/2006/ole">
            <p:oleObj spid="_x0000_s1168" name="Document" r:id="rId4" imgW="8700545" imgH="4130115"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AP to STA timing offset</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pic>
        <p:nvPicPr>
          <p:cNvPr id="7" name="Picture 6" descr="Distance.jpg"/>
          <p:cNvPicPr>
            <a:picLocks noChangeAspect="1"/>
          </p:cNvPicPr>
          <p:nvPr/>
        </p:nvPicPr>
        <p:blipFill>
          <a:blip r:embed="rId3" cstate="print"/>
          <a:stretch>
            <a:fillRect/>
          </a:stretch>
        </p:blipFill>
        <p:spPr>
          <a:xfrm>
            <a:off x="457200" y="1981200"/>
            <a:ext cx="5273040" cy="3337560"/>
          </a:xfrm>
          <a:prstGeom prst="rect">
            <a:avLst/>
          </a:prstGeom>
        </p:spPr>
      </p:pic>
      <p:sp>
        <p:nvSpPr>
          <p:cNvPr id="8" name="Content Placeholder 2"/>
          <p:cNvSpPr>
            <a:spLocks noGrp="1"/>
          </p:cNvSpPr>
          <p:nvPr>
            <p:ph idx="1"/>
          </p:nvPr>
        </p:nvSpPr>
        <p:spPr>
          <a:xfrm>
            <a:off x="6096000" y="1600200"/>
            <a:ext cx="2895600" cy="4114800"/>
          </a:xfrm>
        </p:spPr>
        <p:txBody>
          <a:bodyPr/>
          <a:lstStyle/>
          <a:p>
            <a:pPr marL="0" indent="0">
              <a:buNone/>
            </a:pPr>
            <a:r>
              <a:rPr lang="en-US" sz="2000" dirty="0" smtClean="0"/>
              <a:t>Timing measurement procedure is defined in IEEE 802.11-2012 section 10.23.5.</a:t>
            </a:r>
          </a:p>
          <a:p>
            <a:pPr marL="0" indent="0">
              <a:buNone/>
            </a:pPr>
            <a:r>
              <a:rPr lang="en-US" sz="2000" dirty="0" smtClean="0"/>
              <a:t>Note: (t2-t1) is always zero since measurement is for timing offset rather than drift. Therefore the calculation can be optimized. </a:t>
            </a:r>
          </a:p>
        </p:txBody>
      </p:sp>
      <p:sp>
        <p:nvSpPr>
          <p:cNvPr id="9" name="TextBox 8"/>
          <p:cNvSpPr txBox="1"/>
          <p:nvPr/>
        </p:nvSpPr>
        <p:spPr>
          <a:xfrm>
            <a:off x="685800" y="5486400"/>
            <a:ext cx="2230098" cy="1015663"/>
          </a:xfrm>
          <a:prstGeom prst="rect">
            <a:avLst/>
          </a:prstGeom>
          <a:noFill/>
        </p:spPr>
        <p:txBody>
          <a:bodyPr wrap="none" rtlCol="0">
            <a:spAutoFit/>
          </a:bodyPr>
          <a:lstStyle/>
          <a:p>
            <a:r>
              <a:rPr lang="en-US" dirty="0" smtClean="0"/>
              <a:t>t3 = (</a:t>
            </a:r>
            <a:r>
              <a:rPr lang="en-US" dirty="0" err="1" smtClean="0"/>
              <a:t>ts</a:t>
            </a:r>
            <a:r>
              <a:rPr lang="en-US" dirty="0" smtClean="0"/>
              <a:t> + Z + X1) +        X2</a:t>
            </a:r>
          </a:p>
          <a:p>
            <a:r>
              <a:rPr lang="en-US" dirty="0" smtClean="0"/>
              <a:t>t4 = (</a:t>
            </a:r>
            <a:r>
              <a:rPr lang="en-US" dirty="0" err="1" smtClean="0"/>
              <a:t>ts</a:t>
            </a:r>
            <a:r>
              <a:rPr lang="en-US" dirty="0" smtClean="0"/>
              <a:t> + Z + X1) + Z + X2 + Z </a:t>
            </a:r>
          </a:p>
          <a:p>
            <a:r>
              <a:rPr lang="en-US" dirty="0" smtClean="0"/>
              <a:t>(t4 – t3)/2 = Z</a:t>
            </a:r>
          </a:p>
          <a:p>
            <a:endParaRPr lang="en-US" dirty="0" smtClean="0">
              <a:solidFill>
                <a:srgbClr val="FF0000"/>
              </a:solidFill>
            </a:endParaRPr>
          </a:p>
          <a:p>
            <a:endParaRPr lang="en-US"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 at the AP after adjustments for distance</a:t>
            </a:r>
            <a:endParaRPr lang="en-US" dirty="0"/>
          </a:p>
        </p:txBody>
      </p:sp>
      <p:sp>
        <p:nvSpPr>
          <p:cNvPr id="3" name="Content Placeholder 2"/>
          <p:cNvSpPr>
            <a:spLocks noGrp="1"/>
          </p:cNvSpPr>
          <p:nvPr>
            <p:ph idx="1"/>
          </p:nvPr>
        </p:nvSpPr>
        <p:spPr>
          <a:xfrm>
            <a:off x="685800" y="1981200"/>
            <a:ext cx="7772400" cy="1066800"/>
          </a:xfrm>
        </p:spPr>
        <p:txBody>
          <a:bodyPr/>
          <a:lstStyle/>
          <a:p>
            <a:r>
              <a:rPr lang="en-US" dirty="0" smtClean="0"/>
              <a:t>If STA1 and STA2 calculate the same transmission time, neither STA has priority by AP</a:t>
            </a:r>
            <a:r>
              <a:rPr lang="en-US" sz="1000" dirty="0" smtClean="0"/>
              <a:t>.</a:t>
            </a:r>
            <a:endParaRPr lang="en-US" sz="10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Content Placeholder 2"/>
          <p:cNvSpPr txBox="1">
            <a:spLocks/>
          </p:cNvSpPr>
          <p:nvPr/>
        </p:nvSpPr>
        <p:spPr bwMode="auto">
          <a:xfrm>
            <a:off x="685800" y="5105400"/>
            <a:ext cx="7772400" cy="106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400" b="1" kern="0" dirty="0" smtClean="0">
                <a:latin typeface="+mn-lt"/>
              </a:rPr>
              <a:t>AP can use distance information for transmit power control</a:t>
            </a:r>
            <a:r>
              <a:rPr kumimoji="0" lang="en-US" sz="2400" b="1" i="0" u="none" strike="noStrike" kern="0" cap="none" spc="0" normalizeH="0" baseline="0" noProof="0" dirty="0" smtClean="0">
                <a:ln>
                  <a:noFill/>
                </a:ln>
                <a:solidFill>
                  <a:schemeClr val="tx1"/>
                </a:solidFill>
                <a:effectLst/>
                <a:uLnTx/>
                <a:uFillTx/>
                <a:latin typeface="+mn-lt"/>
                <a:ea typeface="+mn-ea"/>
                <a:cs typeface="+mn-cs"/>
              </a:rPr>
              <a:t>.</a:t>
            </a: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pic>
        <p:nvPicPr>
          <p:cNvPr id="9" name="Picture 8" descr="TimingAtAPAfterAdjustment.jpg"/>
          <p:cNvPicPr>
            <a:picLocks noChangeAspect="1"/>
          </p:cNvPicPr>
          <p:nvPr/>
        </p:nvPicPr>
        <p:blipFill>
          <a:blip r:embed="rId3" cstate="print"/>
          <a:stretch>
            <a:fillRect/>
          </a:stretch>
        </p:blipFill>
        <p:spPr>
          <a:xfrm>
            <a:off x="2819400" y="3048000"/>
            <a:ext cx="3657600" cy="169545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 classes</a:t>
            </a:r>
            <a:endParaRPr lang="en-US" dirty="0"/>
          </a:p>
        </p:txBody>
      </p:sp>
      <p:sp>
        <p:nvSpPr>
          <p:cNvPr id="3" name="Content Placeholder 2"/>
          <p:cNvSpPr>
            <a:spLocks noGrp="1"/>
          </p:cNvSpPr>
          <p:nvPr>
            <p:ph idx="1"/>
          </p:nvPr>
        </p:nvSpPr>
        <p:spPr/>
        <p:txBody>
          <a:bodyPr/>
          <a:lstStyle/>
          <a:p>
            <a:r>
              <a:rPr lang="en-US" dirty="0" smtClean="0"/>
              <a:t>Instead of loosening timing because of distance, adjusting start time based on distance and avoid increasing slot times increases system throughput. </a:t>
            </a:r>
            <a:endParaRPr lang="en-US" dirty="0" smtClean="0">
              <a:solidFill>
                <a:schemeClr val="accent2"/>
              </a:solidFill>
            </a:endParaRPr>
          </a:p>
          <a:p>
            <a:pPr lvl="1"/>
            <a:r>
              <a:rPr lang="en-US" dirty="0" smtClean="0"/>
              <a:t>reduces overhead for allowances on propagation</a:t>
            </a:r>
          </a:p>
          <a:p>
            <a:pPr lvl="1"/>
            <a:r>
              <a:rPr lang="en-US" dirty="0" smtClean="0"/>
              <a:t>increase throughput</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TPC</a:t>
            </a:r>
            <a:endParaRPr lang="en-US" dirty="0"/>
          </a:p>
        </p:txBody>
      </p:sp>
      <p:sp>
        <p:nvSpPr>
          <p:cNvPr id="3" name="Content Placeholder 2"/>
          <p:cNvSpPr>
            <a:spLocks noGrp="1"/>
          </p:cNvSpPr>
          <p:nvPr>
            <p:ph idx="1"/>
          </p:nvPr>
        </p:nvSpPr>
        <p:spPr/>
        <p:txBody>
          <a:bodyPr/>
          <a:lstStyle/>
          <a:p>
            <a:r>
              <a:rPr lang="en-US" dirty="0" smtClean="0"/>
              <a:t>Knowledge of distance enables better use of transmit power control.</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Conclusion</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Larger cell size performance can be increased by measuring and using STA distance. The distance information can be used to,</a:t>
            </a:r>
          </a:p>
          <a:p>
            <a:pPr marL="1009650" lvl="1" indent="-609600"/>
            <a:r>
              <a:rPr lang="en-US" dirty="0" smtClean="0"/>
              <a:t>Align timing for reception at AP</a:t>
            </a:r>
          </a:p>
          <a:p>
            <a:pPr marL="1009650" lvl="1" indent="-609600"/>
            <a:r>
              <a:rPr lang="en-US" dirty="0" smtClean="0"/>
              <a:t>Provide for more optimal timing in coverage classes</a:t>
            </a:r>
          </a:p>
          <a:p>
            <a:pPr marL="1009650" lvl="1" indent="-609600"/>
            <a:r>
              <a:rPr lang="en-US" dirty="0" smtClean="0"/>
              <a:t>Provide for transmit power control.</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14</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Abstract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As cell size increases, the propagation delay affects basic timing. STAs significantly far away will be late, in relation to their distance from the AP. Also the received signal strength, will be lower for significantly far away clients. For outdoor applications, knowledge of the STAs distance to an AP can be used to address these issues.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Distance and relation to timing</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pic>
        <p:nvPicPr>
          <p:cNvPr id="8" name="Picture 7" descr="TwoSTAs.jpg"/>
          <p:cNvPicPr>
            <a:picLocks noChangeAspect="1"/>
          </p:cNvPicPr>
          <p:nvPr/>
        </p:nvPicPr>
        <p:blipFill>
          <a:blip r:embed="rId3" cstate="print"/>
          <a:stretch>
            <a:fillRect/>
          </a:stretch>
        </p:blipFill>
        <p:spPr>
          <a:xfrm>
            <a:off x="1524000" y="1600200"/>
            <a:ext cx="6200775" cy="4807744"/>
          </a:xfrm>
          <a:prstGeom prst="rect">
            <a:avLst/>
          </a:prstGeom>
        </p:spPr>
      </p:pic>
    </p:spTree>
    <p:extLst>
      <p:ext uri="{BB962C8B-B14F-4D97-AF65-F5344CB8AC3E}">
        <p14:creationId xmlns:p14="http://schemas.microsoft.com/office/powerpoint/2010/main" xmlns="" val="1059331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 at the AP</a:t>
            </a:r>
            <a:endParaRPr lang="en-US" dirty="0"/>
          </a:p>
        </p:txBody>
      </p:sp>
      <p:sp>
        <p:nvSpPr>
          <p:cNvPr id="3" name="Content Placeholder 2"/>
          <p:cNvSpPr>
            <a:spLocks noGrp="1"/>
          </p:cNvSpPr>
          <p:nvPr>
            <p:ph idx="1"/>
          </p:nvPr>
        </p:nvSpPr>
        <p:spPr>
          <a:xfrm>
            <a:off x="685800" y="1981200"/>
            <a:ext cx="7772400" cy="1066800"/>
          </a:xfrm>
        </p:spPr>
        <p:txBody>
          <a:bodyPr/>
          <a:lstStyle/>
          <a:p>
            <a:r>
              <a:rPr lang="en-US" dirty="0" smtClean="0"/>
              <a:t>If STA1 and STA2 calculate the same transmission time (virtual slot #), AP will receive nearer STA first.</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pic>
        <p:nvPicPr>
          <p:cNvPr id="7" name="Picture 6" descr="TimingAtAP.jpg"/>
          <p:cNvPicPr>
            <a:picLocks noChangeAspect="1"/>
          </p:cNvPicPr>
          <p:nvPr/>
        </p:nvPicPr>
        <p:blipFill>
          <a:blip r:embed="rId3" cstate="print"/>
          <a:stretch>
            <a:fillRect/>
          </a:stretch>
        </p:blipFill>
        <p:spPr>
          <a:xfrm>
            <a:off x="2514600" y="3352800"/>
            <a:ext cx="3886200" cy="1638300"/>
          </a:xfrm>
          <a:prstGeom prst="rect">
            <a:avLst/>
          </a:prstGeom>
        </p:spPr>
      </p:pic>
      <p:sp>
        <p:nvSpPr>
          <p:cNvPr id="8" name="Content Placeholder 2"/>
          <p:cNvSpPr txBox="1">
            <a:spLocks/>
          </p:cNvSpPr>
          <p:nvPr/>
        </p:nvSpPr>
        <p:spPr bwMode="auto">
          <a:xfrm>
            <a:off x="685800" y="5105400"/>
            <a:ext cx="7772400" cy="106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400" b="1" kern="0" dirty="0" smtClean="0">
                <a:latin typeface="+mn-lt"/>
              </a:rPr>
              <a:t>AP will also perceive STA 2 signal strength as being higher than STA 1</a:t>
            </a:r>
            <a:r>
              <a:rPr kumimoji="0" lang="en-US" sz="2400" b="1" i="0" u="none" strike="noStrike" kern="0" cap="none" spc="0" normalizeH="0" baseline="0" noProof="0" dirty="0" smtClean="0">
                <a:ln>
                  <a:noFill/>
                </a:ln>
                <a:solidFill>
                  <a:schemeClr val="tx1"/>
                </a:solidFill>
                <a:effectLst/>
                <a:uLnTx/>
                <a:uFillTx/>
                <a:latin typeface="+mn-lt"/>
                <a:ea typeface="+mn-ea"/>
                <a:cs typeface="+mn-cs"/>
              </a:rPr>
              <a:t>.</a:t>
            </a: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Propagation Support via </a:t>
            </a:r>
            <a:r>
              <a:rPr lang="en-US" dirty="0" smtClean="0"/>
              <a:t>Coverage classes</a:t>
            </a:r>
            <a:endParaRPr lang="en-US" dirty="0"/>
          </a:p>
        </p:txBody>
      </p:sp>
      <p:sp>
        <p:nvSpPr>
          <p:cNvPr id="3" name="Content Placeholder 2"/>
          <p:cNvSpPr>
            <a:spLocks noGrp="1"/>
          </p:cNvSpPr>
          <p:nvPr>
            <p:ph idx="1"/>
          </p:nvPr>
        </p:nvSpPr>
        <p:spPr/>
        <p:txBody>
          <a:bodyPr/>
          <a:lstStyle/>
          <a:p>
            <a:r>
              <a:rPr lang="en-US" dirty="0" smtClean="0"/>
              <a:t>Coverage classes adjust basic timings to account for additional propagation delay</a:t>
            </a:r>
          </a:p>
          <a:p>
            <a:pPr lvl="1"/>
            <a:r>
              <a:rPr lang="en-US" dirty="0" smtClean="0"/>
              <a:t>Adjustment is to </a:t>
            </a:r>
            <a:r>
              <a:rPr lang="en-US" dirty="0" err="1" smtClean="0"/>
              <a:t>aAirPropagationTime</a:t>
            </a:r>
            <a:r>
              <a:rPr lang="en-US" dirty="0" smtClean="0"/>
              <a:t> value</a:t>
            </a:r>
          </a:p>
          <a:p>
            <a:pPr lvl="1"/>
            <a:r>
              <a:rPr lang="en-US" dirty="0" smtClean="0"/>
              <a:t>Used in calculating </a:t>
            </a:r>
            <a:r>
              <a:rPr lang="en-US" dirty="0" err="1" smtClean="0"/>
              <a:t>aSlotTime</a:t>
            </a:r>
            <a:r>
              <a:rPr lang="en-US" dirty="0" smtClean="0"/>
              <a:t> interval used for contention delay</a:t>
            </a:r>
          </a:p>
          <a:p>
            <a:r>
              <a:rPr lang="en-US" dirty="0" smtClean="0"/>
              <a:t>By expanding these ‘slots’ it increases the ‘wasted’ overhead used for spacing out the slots</a:t>
            </a:r>
          </a:p>
          <a:p>
            <a:pPr lvl="1"/>
            <a:r>
              <a:rPr lang="en-US" dirty="0" smtClean="0"/>
              <a:t>At moderate loading, this could reduce total throughput</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#2, Backhaul Sensor and meter data</a:t>
            </a:r>
            <a:endParaRPr lang="en-US" dirty="0"/>
          </a:p>
        </p:txBody>
      </p:sp>
      <p:sp>
        <p:nvSpPr>
          <p:cNvPr id="3" name="Content Placeholder 2"/>
          <p:cNvSpPr>
            <a:spLocks noGrp="1"/>
          </p:cNvSpPr>
          <p:nvPr>
            <p:ph idx="1"/>
          </p:nvPr>
        </p:nvSpPr>
        <p:spPr/>
        <p:txBody>
          <a:bodyPr/>
          <a:lstStyle/>
          <a:p>
            <a:r>
              <a:rPr lang="en-US" dirty="0" smtClean="0"/>
              <a:t>From 11/457r0, </a:t>
            </a:r>
            <a:r>
              <a:rPr lang="en-US" dirty="0" err="1" smtClean="0"/>
              <a:t>TGah</a:t>
            </a:r>
            <a:r>
              <a:rPr lang="en-US" dirty="0" smtClean="0"/>
              <a:t> second agreed on use case is backhauling data.</a:t>
            </a:r>
          </a:p>
          <a:p>
            <a:r>
              <a:rPr lang="en-US" dirty="0" smtClean="0"/>
              <a:t>Backhaul applications have potential for line of sight, which extends the range well beyond 1 km.</a:t>
            </a:r>
          </a:p>
          <a:p>
            <a:r>
              <a:rPr lang="en-US" dirty="0" smtClean="0"/>
              <a:t>The delay becomes much larger</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Received signal strength of near </a:t>
            </a:r>
            <a:r>
              <a:rPr lang="en-US" dirty="0" err="1" smtClean="0"/>
              <a:t>vs</a:t>
            </a:r>
            <a:r>
              <a:rPr lang="en-US" dirty="0" smtClean="0"/>
              <a:t> far STAs</a:t>
            </a:r>
            <a:endParaRPr lang="en-US" dirty="0"/>
          </a:p>
        </p:txBody>
      </p:sp>
      <p:sp>
        <p:nvSpPr>
          <p:cNvPr id="3" name="Content Placeholder 2"/>
          <p:cNvSpPr>
            <a:spLocks noGrp="1"/>
          </p:cNvSpPr>
          <p:nvPr>
            <p:ph idx="1"/>
          </p:nvPr>
        </p:nvSpPr>
        <p:spPr/>
        <p:txBody>
          <a:bodyPr/>
          <a:lstStyle/>
          <a:p>
            <a:r>
              <a:rPr lang="en-US" dirty="0" smtClean="0"/>
              <a:t>If STA1 is much farther than STA2 from the AP, and both STAs have the same transmit power and antennas, obviously the AP will receive a stronger signal from STA2.</a:t>
            </a:r>
          </a:p>
          <a:p>
            <a:r>
              <a:rPr lang="en-US" dirty="0" smtClean="0"/>
              <a:t>Transmit power control can be useful</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Far client </a:t>
            </a:r>
            <a:r>
              <a:rPr lang="en-US" dirty="0" err="1" smtClean="0"/>
              <a:t>vs</a:t>
            </a:r>
            <a:r>
              <a:rPr lang="en-US" dirty="0" smtClean="0"/>
              <a:t> near client</a:t>
            </a:r>
            <a:endParaRPr lang="en-US" dirty="0"/>
          </a:p>
        </p:txBody>
      </p:sp>
      <p:sp>
        <p:nvSpPr>
          <p:cNvPr id="3" name="Content Placeholder 2"/>
          <p:cNvSpPr>
            <a:spLocks noGrp="1"/>
          </p:cNvSpPr>
          <p:nvPr>
            <p:ph idx="1"/>
          </p:nvPr>
        </p:nvSpPr>
        <p:spPr/>
        <p:txBody>
          <a:bodyPr/>
          <a:lstStyle/>
          <a:p>
            <a:r>
              <a:rPr lang="en-US" dirty="0" smtClean="0"/>
              <a:t>A cell with a mixture of near and far STAs will not perform as well as a cell with only far STAs. This is due to timing and transmit power.</a:t>
            </a:r>
          </a:p>
          <a:p>
            <a:r>
              <a:rPr lang="en-US" dirty="0" smtClean="0"/>
              <a:t>A cell with a mixture of near and far STAs can perform as well as a cell with only far STAs with knowledge of distance from STAs to AP.</a:t>
            </a:r>
          </a:p>
          <a:p>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AP to STA timing offset</a:t>
            </a:r>
            <a:endParaRPr lang="en-US" dirty="0"/>
          </a:p>
        </p:txBody>
      </p:sp>
      <p:sp>
        <p:nvSpPr>
          <p:cNvPr id="3" name="Content Placeholder 2"/>
          <p:cNvSpPr>
            <a:spLocks noGrp="1"/>
          </p:cNvSpPr>
          <p:nvPr>
            <p:ph idx="1"/>
          </p:nvPr>
        </p:nvSpPr>
        <p:spPr/>
        <p:txBody>
          <a:bodyPr/>
          <a:lstStyle/>
          <a:p>
            <a:r>
              <a:rPr lang="en-US" dirty="0" smtClean="0"/>
              <a:t>IEEE 802.11v introduced timing measurement procedure to measure clock drift.</a:t>
            </a:r>
          </a:p>
          <a:p>
            <a:r>
              <a:rPr lang="en-US" dirty="0" smtClean="0"/>
              <a:t>By performing timing measurement after synchronization, the timing offset is due to distance instead of clock drift.</a:t>
            </a:r>
          </a:p>
          <a:p>
            <a:pPr lvl="1"/>
            <a:r>
              <a:rPr lang="en-US" dirty="0" smtClean="0"/>
              <a:t>Synchronization is done by receiving Beacon or Probe Response</a:t>
            </a: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0</TotalTime>
  <Words>891</Words>
  <Application>Microsoft Office PowerPoint</Application>
  <PresentationFormat>On-screen Show (4:3)</PresentationFormat>
  <Paragraphs>147</Paragraphs>
  <Slides>14</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802-11-PathProtection</vt:lpstr>
      <vt:lpstr>Document</vt:lpstr>
      <vt:lpstr>Propagation delay and extended range IEEE 802.11</vt:lpstr>
      <vt:lpstr>Abstract</vt:lpstr>
      <vt:lpstr>Distance and relation to timing</vt:lpstr>
      <vt:lpstr>Perception at the AP</vt:lpstr>
      <vt:lpstr>Propagation Support via Coverage classes</vt:lpstr>
      <vt:lpstr>Use Case #2, Backhaul Sensor and meter data</vt:lpstr>
      <vt:lpstr>Received signal strength of near vs far STAs</vt:lpstr>
      <vt:lpstr>Far client vs near client</vt:lpstr>
      <vt:lpstr>Calculating AP to STA timing offset</vt:lpstr>
      <vt:lpstr>Calculating AP to STA timing offset</vt:lpstr>
      <vt:lpstr>Perception at the AP after adjustments for distance</vt:lpstr>
      <vt:lpstr>Coverage classes</vt:lpstr>
      <vt:lpstr>TPC</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2012-07-14T13:30:42Z</dcterms:created>
  <dcterms:modified xsi:type="dcterms:W3CDTF">2012-07-14T13:40:13Z</dcterms:modified>
</cp:coreProperties>
</file>