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7"/>
  </p:notesMasterIdLst>
  <p:handoutMasterIdLst>
    <p:handoutMasterId r:id="rId18"/>
  </p:handoutMasterIdLst>
  <p:sldIdLst>
    <p:sldId id="481" r:id="rId6"/>
    <p:sldId id="482" r:id="rId7"/>
    <p:sldId id="483" r:id="rId8"/>
    <p:sldId id="458" r:id="rId9"/>
    <p:sldId id="479" r:id="rId10"/>
    <p:sldId id="470" r:id="rId11"/>
    <p:sldId id="480" r:id="rId12"/>
    <p:sldId id="466" r:id="rId13"/>
    <p:sldId id="462" r:id="rId14"/>
    <p:sldId id="473" r:id="rId15"/>
    <p:sldId id="472" r:id="rId16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5" autoAdjust="0"/>
    <p:restoredTop sz="94660"/>
  </p:normalViewPr>
  <p:slideViewPr>
    <p:cSldViewPr>
      <p:cViewPr>
        <p:scale>
          <a:sx n="70" d="100"/>
          <a:sy n="70" d="100"/>
        </p:scale>
        <p:origin x="-1224" y="-774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03" y="6725874"/>
            <a:ext cx="546864" cy="14325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8938" y="525463"/>
            <a:ext cx="3463925" cy="25971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03" y="6725874"/>
            <a:ext cx="546864" cy="14325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8938" y="525463"/>
            <a:ext cx="3463925" cy="259715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39852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12/0857r0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July 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768244" y="6489340"/>
            <a:ext cx="20433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Qualcomm </a:t>
            </a: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Inc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Short MAC Header </a:t>
            </a:r>
            <a:endParaRPr lang="en-US" dirty="0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296988" y="2060575"/>
          <a:ext cx="6781800" cy="4354513"/>
        </p:xfrm>
        <a:graphic>
          <a:graphicData uri="http://schemas.openxmlformats.org/presentationml/2006/ole">
            <p:oleObj spid="_x0000_s26626" name="Document" r:id="rId4" imgW="8932187" imgH="573520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Do you support to include in the spec framework, in section 4.5, the following subfields in the Frame Control field of the short MAC Header for data frames</a:t>
            </a:r>
          </a:p>
          <a:p>
            <a:pPr lvl="1"/>
            <a:r>
              <a:rPr lang="en-US" sz="1600" dirty="0"/>
              <a:t>Protocol version (2b), Type field (4b), From DS (1b), A3 Present (1b), More Fragments (1b), Power Management (1b), More Data(1b), Protected Frame (1b), EOSP (1b)</a:t>
            </a:r>
          </a:p>
          <a:p>
            <a:pPr lvl="1"/>
            <a:endParaRPr 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13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8002692"/>
              </p:ext>
            </p:extLst>
          </p:nvPr>
        </p:nvGraphicFramePr>
        <p:xfrm>
          <a:off x="827584" y="3501008"/>
          <a:ext cx="7315200" cy="754382"/>
        </p:xfrm>
        <a:graphic>
          <a:graphicData uri="http://schemas.openxmlformats.org/drawingml/2006/table">
            <a:tbl>
              <a:tblPr/>
              <a:tblGrid>
                <a:gridCol w="1005913"/>
                <a:gridCol w="524637"/>
                <a:gridCol w="551180"/>
                <a:gridCol w="865505"/>
                <a:gridCol w="1019493"/>
                <a:gridCol w="551180"/>
                <a:gridCol w="772832"/>
                <a:gridCol w="592455"/>
                <a:gridCol w="898605"/>
                <a:gridCol w="533400"/>
              </a:tblGrid>
              <a:tr h="297182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bits 2              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1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558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Protocol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Version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From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Fragments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Power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Management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More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Protected 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Frame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EOSP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Present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55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support to include in the spec framework, in section 4.5, a Sequence Control Field of 2 bytes for the short MAC Header?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4301623"/>
              </p:ext>
            </p:extLst>
          </p:nvPr>
        </p:nvGraphicFramePr>
        <p:xfrm>
          <a:off x="2590800" y="2773680"/>
          <a:ext cx="3886200" cy="579120"/>
        </p:xfrm>
        <a:graphic>
          <a:graphicData uri="http://schemas.openxmlformats.org/drawingml/2006/table">
            <a:tbl>
              <a:tblPr/>
              <a:tblGrid>
                <a:gridCol w="2322260"/>
                <a:gridCol w="1563940"/>
              </a:tblGrid>
              <a:tr h="135827">
                <a:tc>
                  <a:txBody>
                    <a:bodyPr/>
                    <a:lstStyle/>
                    <a:p>
                      <a:pPr marL="0" marR="0" lvl="0" indent="0" algn="l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b0                                                b3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b4                          b15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0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Fragmentation Number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Sequence 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0733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268413" y="811213"/>
          <a:ext cx="6400800" cy="5511800"/>
        </p:xfrm>
        <a:graphic>
          <a:graphicData uri="http://schemas.openxmlformats.org/presentationml/2006/ole">
            <p:oleObj spid="_x0000_s27650" name="Document" r:id="rId4" imgW="8513727" imgH="733265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65238" y="808038"/>
          <a:ext cx="6464300" cy="5072062"/>
        </p:xfrm>
        <a:graphic>
          <a:graphicData uri="http://schemas.openxmlformats.org/presentationml/2006/ole">
            <p:oleObj spid="_x0000_s28674" name="Document" r:id="rId3" imgW="8513727" imgH="669389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MAC header </a:t>
            </a:r>
            <a:r>
              <a:rPr lang="en-US" altLang="zh-CN" sz="1800" dirty="0" smtClean="0"/>
              <a:t>is </a:t>
            </a:r>
            <a:r>
              <a:rPr lang="en-US" sz="1800" dirty="0" smtClean="0"/>
              <a:t>a significant overhead for short MPDUs [1, 2]</a:t>
            </a:r>
            <a:endParaRPr lang="en-US" altLang="zh-CN" sz="1800" dirty="0" smtClean="0"/>
          </a:p>
          <a:p>
            <a:pPr lvl="1"/>
            <a:r>
              <a:rPr lang="sv-SE" sz="1600" dirty="0" smtClean="0"/>
              <a:t>30-36 octets in 11n, without security</a:t>
            </a:r>
          </a:p>
          <a:p>
            <a:pPr lvl="1"/>
            <a:r>
              <a:rPr lang="en-US" sz="1600" dirty="0" smtClean="0"/>
              <a:t>This is inefficient for short-packet applications</a:t>
            </a:r>
          </a:p>
          <a:p>
            <a:pPr lvl="2"/>
            <a:r>
              <a:rPr lang="en-US" sz="1400" dirty="0" smtClean="0"/>
              <a:t>E.g., the FR-EM document includes traffic specifications for sensors (256Bytes), and industrial process automation (64Bytes) [3]. Several other applications with very short transmit packets can be envisioned</a:t>
            </a:r>
            <a:endParaRPr lang="en-US" altLang="zh-CN" sz="1600" dirty="0" smtClean="0"/>
          </a:p>
          <a:p>
            <a:r>
              <a:rPr lang="en-US" altLang="zh-CN" sz="1800" dirty="0" smtClean="0"/>
              <a:t>Shortening the MAC header has advantages for 11ah</a:t>
            </a:r>
          </a:p>
          <a:p>
            <a:pPr lvl="2"/>
            <a:r>
              <a:rPr lang="en-US" altLang="zh-CN" sz="1400" dirty="0" smtClean="0"/>
              <a:t>Prolonged battery lifetime</a:t>
            </a:r>
          </a:p>
          <a:p>
            <a:pPr lvl="2"/>
            <a:r>
              <a:rPr lang="en-US" altLang="zh-CN" sz="1400" dirty="0" smtClean="0"/>
              <a:t>Reduced medium occupancy</a:t>
            </a:r>
          </a:p>
          <a:p>
            <a:pPr lvl="2"/>
            <a:endParaRPr lang="en-US" altLang="zh-CN" sz="1400" dirty="0" smtClean="0"/>
          </a:p>
          <a:p>
            <a:r>
              <a:rPr lang="en-US" altLang="zh-CN" sz="1800" dirty="0"/>
              <a:t>Motions that define the structure of the Short MAC header have passed </a:t>
            </a:r>
            <a:r>
              <a:rPr lang="en-US" altLang="zh-CN" sz="1800" dirty="0" smtClean="0"/>
              <a:t>[5]</a:t>
            </a:r>
            <a:endParaRPr lang="en-US" altLang="zh-CN" sz="1800" dirty="0"/>
          </a:p>
          <a:p>
            <a:pPr lvl="1"/>
            <a:r>
              <a:rPr lang="en-US" altLang="zh-CN" sz="1400" dirty="0"/>
              <a:t>See next slide for details on the </a:t>
            </a:r>
            <a:r>
              <a:rPr lang="en-US" altLang="zh-CN" sz="1400" dirty="0" smtClean="0"/>
              <a:t>structure</a:t>
            </a:r>
            <a:endParaRPr lang="en-US" altLang="zh-CN" sz="1400" dirty="0"/>
          </a:p>
          <a:p>
            <a:pPr lvl="2"/>
            <a:endParaRPr lang="en-US" altLang="zh-CN" sz="1400" dirty="0" smtClean="0"/>
          </a:p>
          <a:p>
            <a:r>
              <a:rPr lang="en-US" sz="1800" dirty="0" smtClean="0"/>
              <a:t>This presentation follows up on the details for</a:t>
            </a:r>
          </a:p>
          <a:p>
            <a:pPr lvl="1"/>
            <a:r>
              <a:rPr lang="en-US" sz="1400" dirty="0" smtClean="0"/>
              <a:t>Sequence Control field</a:t>
            </a:r>
          </a:p>
          <a:p>
            <a:pPr lvl="1"/>
            <a:r>
              <a:rPr lang="en-US" sz="1400" dirty="0" smtClean="0"/>
              <a:t>Frame Control field</a:t>
            </a:r>
          </a:p>
          <a:p>
            <a:pPr lvl="2"/>
            <a:endParaRPr lang="en-US" sz="14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Short MAC Header Format – 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2000" dirty="0"/>
              <a:t>Order of Address fields</a:t>
            </a:r>
          </a:p>
          <a:p>
            <a:pPr lvl="1"/>
            <a:r>
              <a:rPr lang="en-US" sz="1600" dirty="0"/>
              <a:t>From AP to STA: 2 byte AID of receiver followed by BSSID (From-DS = 1)</a:t>
            </a:r>
          </a:p>
          <a:p>
            <a:pPr lvl="1"/>
            <a:r>
              <a:rPr lang="en-US" sz="1600" dirty="0"/>
              <a:t>From STA to AP: 6 byte BSSID followed by 2 byte AID of STA (From-DS=0)</a:t>
            </a:r>
          </a:p>
          <a:p>
            <a:pPr lvl="1"/>
            <a:r>
              <a:rPr lang="en-US" sz="1600" dirty="0"/>
              <a:t>From STA to STA: 6 byte destination STA MAC address followed by 2 byte source STA AID (From-DS=0)</a:t>
            </a:r>
          </a:p>
          <a:p>
            <a:r>
              <a:rPr lang="en-US" sz="2000" dirty="0">
                <a:sym typeface="Wingdings" pitchFamily="2" charset="2"/>
              </a:rPr>
              <a:t>A3 is optionally present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0503" y="1828800"/>
            <a:ext cx="1069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From-DS = 1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676525"/>
            <a:ext cx="1491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From-DS = 0</a:t>
            </a:r>
          </a:p>
          <a:p>
            <a:r>
              <a:rPr lang="en-US" sz="1200" dirty="0" smtClean="0"/>
              <a:t>(also STA 2 STA)</a:t>
            </a:r>
            <a:endParaRPr lang="en-US" sz="1200" dirty="0"/>
          </a:p>
          <a:p>
            <a:endParaRPr lang="en-US" sz="1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1424376"/>
              </p:ext>
            </p:extLst>
          </p:nvPr>
        </p:nvGraphicFramePr>
        <p:xfrm>
          <a:off x="1742647" y="1389519"/>
          <a:ext cx="6623247" cy="792480"/>
        </p:xfrm>
        <a:graphic>
          <a:graphicData uri="http://schemas.openxmlformats.org/drawingml/2006/table">
            <a:tbl>
              <a:tblPr/>
              <a:tblGrid>
                <a:gridCol w="731161"/>
                <a:gridCol w="843867"/>
                <a:gridCol w="1388849"/>
                <a:gridCol w="1829685"/>
                <a:gridCol w="1829685"/>
              </a:tblGrid>
              <a:tr h="13582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6B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TBD (1 or 2B)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6B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0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FC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A1 (AID)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A2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 (BSSID)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Sequence Ctrl.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(Optionally present)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2985854"/>
              </p:ext>
            </p:extLst>
          </p:nvPr>
        </p:nvGraphicFramePr>
        <p:xfrm>
          <a:off x="1761697" y="2438400"/>
          <a:ext cx="6659253" cy="799901"/>
        </p:xfrm>
        <a:graphic>
          <a:graphicData uri="http://schemas.openxmlformats.org/drawingml/2006/table">
            <a:tbl>
              <a:tblPr/>
              <a:tblGrid>
                <a:gridCol w="735136"/>
                <a:gridCol w="1414155"/>
                <a:gridCol w="830698"/>
                <a:gridCol w="1839632"/>
                <a:gridCol w="1839632"/>
              </a:tblGrid>
              <a:tr h="281741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6B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TBD (1 or 2B)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6B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045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FC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A1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(BSSID/RA )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A2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(AID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Sequence Ctrl.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(Optionally present)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Sequence Control Field</a:t>
            </a:r>
            <a:endParaRPr lang="en-US" altLang="zh-C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240868"/>
            <a:ext cx="8305800" cy="3855132"/>
          </a:xfrm>
        </p:spPr>
        <p:txBody>
          <a:bodyPr/>
          <a:lstStyle/>
          <a:p>
            <a:r>
              <a:rPr lang="en-US" sz="2000" dirty="0" smtClean="0"/>
              <a:t>Sequence Number: Needed to detect duplicate packets, Block Ack and fragmentation</a:t>
            </a:r>
          </a:p>
          <a:p>
            <a:endParaRPr lang="en-US" sz="2000" dirty="0" smtClean="0"/>
          </a:p>
          <a:p>
            <a:r>
              <a:rPr lang="en-US" sz="2000" dirty="0" smtClean="0"/>
              <a:t>Fragment number: needed to support long packets</a:t>
            </a:r>
          </a:p>
          <a:p>
            <a:pPr lvl="1"/>
            <a:r>
              <a:rPr lang="en-US" sz="1800" dirty="0" smtClean="0"/>
              <a:t>11ah must natively support transmission of long packets</a:t>
            </a:r>
          </a:p>
          <a:p>
            <a:pPr lvl="1"/>
            <a:r>
              <a:rPr lang="en-US" sz="1800" dirty="0" smtClean="0"/>
              <a:t>Absence of support for fragmentation was perceived as a weakness in competing technologies</a:t>
            </a:r>
            <a:endParaRPr lang="en-US" sz="2000" dirty="0" smtClean="0"/>
          </a:p>
          <a:p>
            <a:r>
              <a:rPr lang="en-US" sz="2000" dirty="0" smtClean="0"/>
              <a:t>Proposal: Use the same Sequence Control field as normal MAC header</a:t>
            </a:r>
          </a:p>
          <a:p>
            <a:pPr lvl="1"/>
            <a:r>
              <a:rPr lang="en-US" sz="1800" dirty="0" smtClean="0"/>
              <a:t>Supports fragmentation</a:t>
            </a:r>
          </a:p>
          <a:p>
            <a:pPr lvl="1"/>
            <a:r>
              <a:rPr lang="en-US" sz="1800" dirty="0" smtClean="0"/>
              <a:t>STA can seamlessly switch between short and normal MAC header if additional features are required</a:t>
            </a:r>
          </a:p>
          <a:p>
            <a:pPr lvl="2"/>
            <a:r>
              <a:rPr lang="en-US" sz="1600" dirty="0" smtClean="0"/>
              <a:t>No change to receive state machine</a:t>
            </a:r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6725267-0E8A-4ED6-B870-3DA24C4D0351}" type="slidenum">
              <a:rPr lang="en-US" altLang="en-US" smtClean="0"/>
              <a:pPr/>
              <a:t>6</a:t>
            </a:fld>
            <a:endParaRPr lang="en-US"/>
          </a:p>
        </p:txBody>
      </p:sp>
      <p:graphicFrame>
        <p:nvGraphicFramePr>
          <p:cNvPr id="15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1693029"/>
              </p:ext>
            </p:extLst>
          </p:nvPr>
        </p:nvGraphicFramePr>
        <p:xfrm>
          <a:off x="2590800" y="1556792"/>
          <a:ext cx="3886200" cy="579120"/>
        </p:xfrm>
        <a:graphic>
          <a:graphicData uri="http://schemas.openxmlformats.org/drawingml/2006/table">
            <a:tbl>
              <a:tblPr/>
              <a:tblGrid>
                <a:gridCol w="2322260"/>
                <a:gridCol w="1563940"/>
              </a:tblGrid>
              <a:tr h="135827">
                <a:tc>
                  <a:txBody>
                    <a:bodyPr/>
                    <a:lstStyle/>
                    <a:p>
                      <a:pPr marL="0" marR="0" lvl="0" indent="0" algn="l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b0                                                b3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b4                          b15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0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Fragmentation Number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Sequence 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5036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Frame Control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0788"/>
            <a:ext cx="8305800" cy="4968552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The following fields are considered essential and need be supported </a:t>
            </a:r>
          </a:p>
          <a:p>
            <a:r>
              <a:rPr lang="en-US" sz="1800" dirty="0" smtClean="0"/>
              <a:t>Protocol version</a:t>
            </a:r>
          </a:p>
          <a:p>
            <a:r>
              <a:rPr lang="en-US" sz="1800" dirty="0" smtClean="0"/>
              <a:t>Type field</a:t>
            </a:r>
          </a:p>
          <a:p>
            <a:pPr lvl="1"/>
            <a:r>
              <a:rPr lang="en-US" sz="1600" dirty="0" smtClean="0"/>
              <a:t>Possible to indicate 16 different types of frames</a:t>
            </a:r>
          </a:p>
          <a:p>
            <a:pPr lvl="1"/>
            <a:r>
              <a:rPr lang="en-US" sz="1600" dirty="0" smtClean="0"/>
              <a:t>Short MAC header may be used for a variety of frames (specifics are TBD)</a:t>
            </a:r>
            <a:endParaRPr lang="en-US" sz="1400" dirty="0" smtClean="0"/>
          </a:p>
          <a:p>
            <a:r>
              <a:rPr lang="en-US" sz="1800" dirty="0" smtClean="0"/>
              <a:t>From DS</a:t>
            </a:r>
          </a:p>
          <a:p>
            <a:pPr lvl="1"/>
            <a:r>
              <a:rPr lang="en-US" sz="1600" dirty="0" smtClean="0"/>
              <a:t>Indicate Address fields ordering (see slide #3)</a:t>
            </a:r>
          </a:p>
          <a:p>
            <a:r>
              <a:rPr lang="en-US" sz="1800" dirty="0" smtClean="0"/>
              <a:t>Existing fields in FC of normal MAC header</a:t>
            </a:r>
          </a:p>
          <a:p>
            <a:pPr lvl="1"/>
            <a:r>
              <a:rPr lang="en-US" sz="1600" dirty="0" smtClean="0"/>
              <a:t>More fragments, Power Management, More Data, Protected Frame</a:t>
            </a:r>
          </a:p>
          <a:p>
            <a:r>
              <a:rPr lang="en-US" sz="1800" dirty="0" smtClean="0"/>
              <a:t>Fields taken by the </a:t>
            </a:r>
            <a:r>
              <a:rPr lang="en-US" sz="1800" dirty="0" err="1" smtClean="0"/>
              <a:t>QoS</a:t>
            </a:r>
            <a:r>
              <a:rPr lang="en-US" sz="1800" dirty="0" smtClean="0"/>
              <a:t> Control fields</a:t>
            </a:r>
          </a:p>
          <a:p>
            <a:pPr lvl="1"/>
            <a:r>
              <a:rPr lang="en-US" sz="1600" dirty="0" smtClean="0"/>
              <a:t>EOSP (End of Service Period)</a:t>
            </a:r>
          </a:p>
          <a:p>
            <a:r>
              <a:rPr lang="en-US" sz="1800" dirty="0"/>
              <a:t>A3 Present</a:t>
            </a:r>
          </a:p>
          <a:p>
            <a:pPr lvl="1"/>
            <a:r>
              <a:rPr lang="en-US" sz="1600" dirty="0"/>
              <a:t>Indicates  a short MAC Header format with Address 3 </a:t>
            </a:r>
            <a:r>
              <a:rPr lang="en-US" sz="1600" dirty="0" smtClean="0"/>
              <a:t>present</a:t>
            </a:r>
          </a:p>
          <a:p>
            <a:pPr>
              <a:buNone/>
            </a:pPr>
            <a:r>
              <a:rPr lang="en-US" sz="1800" dirty="0" smtClean="0"/>
              <a:t>Other fields may be useful (need discussion)</a:t>
            </a:r>
          </a:p>
          <a:p>
            <a:pPr lvl="1"/>
            <a:r>
              <a:rPr lang="en-US" sz="1800" dirty="0" smtClean="0"/>
              <a:t>Retry, A-MSDU</a:t>
            </a:r>
          </a:p>
          <a:p>
            <a:pPr lvl="1">
              <a:buNone/>
            </a:pPr>
            <a:r>
              <a:rPr lang="en-US" sz="1400" dirty="0" smtClean="0"/>
              <a:t>	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467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Following up on the  design of short MAC header [5], we propose</a:t>
            </a:r>
          </a:p>
          <a:p>
            <a:pPr lvl="1"/>
            <a:r>
              <a:rPr lang="en-US" dirty="0" smtClean="0"/>
              <a:t>Include a 2B Sequence Control field, with same structure as existing SC field</a:t>
            </a:r>
          </a:p>
          <a:p>
            <a:pPr lvl="2"/>
            <a:r>
              <a:rPr lang="en-US" sz="1600" dirty="0" smtClean="0"/>
              <a:t>Allows fragmentation</a:t>
            </a:r>
          </a:p>
          <a:p>
            <a:pPr lvl="2"/>
            <a:r>
              <a:rPr lang="en-US" sz="1600" dirty="0" smtClean="0"/>
              <a:t>Allows seamless operation between short and long header </a:t>
            </a:r>
          </a:p>
          <a:p>
            <a:pPr lvl="1"/>
            <a:r>
              <a:rPr lang="en-US" dirty="0" smtClean="0"/>
              <a:t>Define the Frame Control field structure including some essential fields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11-12-0365-01-00ah-mac-header-compression</a:t>
            </a:r>
          </a:p>
          <a:p>
            <a:pPr marL="0" indent="0">
              <a:buNone/>
            </a:pPr>
            <a:r>
              <a:rPr lang="en-US" sz="1800" dirty="0" smtClean="0"/>
              <a:t>[2] 11-12-0110-06-00ah-frame-header-compression</a:t>
            </a:r>
          </a:p>
          <a:p>
            <a:pPr marL="0" indent="0">
              <a:buNone/>
            </a:pPr>
            <a:r>
              <a:rPr lang="en-US" sz="1800" dirty="0" smtClean="0"/>
              <a:t>[3] 11-11-0905-03-00ah-tgah-functional-requirements-and-evaluation-methodology</a:t>
            </a:r>
          </a:p>
          <a:p>
            <a:pPr marL="0" indent="0">
              <a:buNone/>
            </a:pPr>
            <a:r>
              <a:rPr lang="en-US" sz="1800" dirty="0" smtClean="0"/>
              <a:t>[4] 11-12-0324-00-00ah-short-ack</a:t>
            </a:r>
          </a:p>
          <a:p>
            <a:pPr marL="0" indent="0">
              <a:buNone/>
            </a:pPr>
            <a:r>
              <a:rPr lang="en-US" sz="1800" dirty="0" smtClean="0"/>
              <a:t>[5] 11-12-0365-02-00ah-mac-header-compression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19964</TotalTime>
  <Words>712</Words>
  <Application>Microsoft Office PowerPoint</Application>
  <PresentationFormat>On-screen Show (4:3)</PresentationFormat>
  <Paragraphs>158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Extend Submission Template</vt:lpstr>
      <vt:lpstr>Microsoft Office Word 97 - 2003 Document</vt:lpstr>
      <vt:lpstr>Document</vt:lpstr>
      <vt:lpstr>Short MAC Header </vt:lpstr>
      <vt:lpstr>Slide 2</vt:lpstr>
      <vt:lpstr>Slide 3</vt:lpstr>
      <vt:lpstr>Introduction</vt:lpstr>
      <vt:lpstr>Short MAC Header Format – current status</vt:lpstr>
      <vt:lpstr>Sequence Control Field</vt:lpstr>
      <vt:lpstr>Frame Control design</vt:lpstr>
      <vt:lpstr>Conclusions</vt:lpstr>
      <vt:lpstr>References</vt:lpstr>
      <vt:lpstr>Straw Poll 1</vt:lpstr>
      <vt:lpstr>Straw Poll 2</vt:lpstr>
    </vt:vector>
  </TitlesOfParts>
  <Company>Qualcomm, Incorporated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MAC Header</dc:title>
  <dc:creator>Asterjadhi, Alfred</dc:creator>
  <cp:lastModifiedBy>Merlin, Simone</cp:lastModifiedBy>
  <cp:revision>805</cp:revision>
  <dcterms:created xsi:type="dcterms:W3CDTF">2008-10-07T17:07:33Z</dcterms:created>
  <dcterms:modified xsi:type="dcterms:W3CDTF">2012-07-14T22:01:29Z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-330819105</vt:i4>
  </property>
  <property fmtid="{D5CDD505-2E9C-101B-9397-08002B2CF9AE}" pid="5" name="_EmailSubject">
    <vt:lpwstr>Presentations for IEEE</vt:lpwstr>
  </property>
  <property fmtid="{D5CDD505-2E9C-101B-9397-08002B2CF9AE}" pid="6" name="_AuthorEmail">
    <vt:lpwstr>smerlin@qualcomm.com</vt:lpwstr>
  </property>
  <property fmtid="{D5CDD505-2E9C-101B-9397-08002B2CF9AE}" pid="7" name="_AuthorEmailDisplayName">
    <vt:lpwstr>Merlin, Simone</vt:lpwstr>
  </property>
  <property fmtid="{D5CDD505-2E9C-101B-9397-08002B2CF9AE}" pid="8" name="_PreviousAdHocReviewCycleID">
    <vt:i4>229094863</vt:i4>
  </property>
</Properties>
</file>