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00" r:id="rId3"/>
    <p:sldId id="301" r:id="rId4"/>
    <p:sldId id="270" r:id="rId5"/>
    <p:sldId id="302" r:id="rId6"/>
    <p:sldId id="303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7" autoAdjust="0"/>
    <p:restoredTop sz="94671" autoAdjust="0"/>
  </p:normalViewPr>
  <p:slideViewPr>
    <p:cSldViewPr>
      <p:cViewPr>
        <p:scale>
          <a:sx n="100" d="100"/>
          <a:sy n="100" d="100"/>
        </p:scale>
        <p:origin x="-2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7879" y="6475413"/>
            <a:ext cx="19460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802.11-12/0851r0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Tail </a:t>
            </a:r>
            <a:r>
              <a:rPr lang="en-US" sz="2800" dirty="0" smtClean="0"/>
              <a:t>Bits in 1MHz SIG </a:t>
            </a:r>
            <a:r>
              <a:rPr lang="en-US" sz="2800" dirty="0" smtClean="0"/>
              <a:t>Field</a:t>
            </a:r>
            <a:endParaRPr lang="en-US" sz="2800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1800" dirty="0" smtClean="0"/>
              <a:t>Date</a:t>
            </a:r>
            <a:r>
              <a:rPr lang="en-US" sz="1800" smtClean="0"/>
              <a:t>:</a:t>
            </a:r>
            <a:r>
              <a:rPr lang="en-US" sz="1800" b="0" smtClean="0"/>
              <a:t> 2012-07-16</a:t>
            </a:r>
            <a:endParaRPr lang="en-US" sz="18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32509713"/>
              </p:ext>
            </p:extLst>
          </p:nvPr>
        </p:nvGraphicFramePr>
        <p:xfrm>
          <a:off x="1066800" y="2514600"/>
          <a:ext cx="7096125" cy="4038600"/>
        </p:xfrm>
        <a:graphic>
          <a:graphicData uri="http://schemas.openxmlformats.org/presentationml/2006/ole">
            <p:oleObj spid="_x0000_s1194" name="Document" r:id="rId4" imgW="9096480" imgH="51802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58931155"/>
              </p:ext>
            </p:extLst>
          </p:nvPr>
        </p:nvGraphicFramePr>
        <p:xfrm>
          <a:off x="1000125" y="1143000"/>
          <a:ext cx="7048500" cy="5000625"/>
        </p:xfrm>
        <a:graphic>
          <a:graphicData uri="http://schemas.openxmlformats.org/presentationml/2006/ole">
            <p:oleObj spid="_x0000_s5129" name="Document" r:id="rId3" imgW="9267603" imgH="6574911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2272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68375" y="1371600"/>
          <a:ext cx="6615113" cy="4746625"/>
        </p:xfrm>
        <a:graphic>
          <a:graphicData uri="http://schemas.openxmlformats.org/presentationml/2006/ole">
            <p:oleObj spid="_x0000_s4105" name="Document" r:id="rId3" imgW="9362871" imgH="6574911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21700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657225"/>
            <a:ext cx="7772400" cy="6096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r>
              <a:rPr lang="en-US" sz="1600" dirty="0" smtClean="0"/>
              <a:t>The current spec-frame work document has the following SIG field allocation with Tail bits left TBD as the group wanted to explore tail-biting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In this proposal we propose to use 6 tail bits in the 1MHz SIG just like the 2MHz SIG field</a:t>
            </a:r>
          </a:p>
          <a:p>
            <a:pPr lvl="1"/>
            <a:r>
              <a:rPr lang="en-US" sz="1200" dirty="0" smtClean="0"/>
              <a:t>Same as 11n and 11ac SIG fields</a:t>
            </a:r>
          </a:p>
          <a:p>
            <a:pPr lvl="1"/>
            <a:endParaRPr lang="en-US" sz="12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762000" y="1781175"/>
          <a:ext cx="7619999" cy="3792650"/>
        </p:xfrm>
        <a:graphic>
          <a:graphicData uri="http://schemas.openxmlformats.org/drawingml/2006/table">
            <a:tbl>
              <a:tblPr/>
              <a:tblGrid>
                <a:gridCol w="1698023"/>
                <a:gridCol w="1129623"/>
                <a:gridCol w="4792353"/>
              </a:tblGrid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Field of SIG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Bits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Comments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sts</a:t>
                      </a:r>
                      <a:endParaRPr lang="en-US" sz="1100" kern="1200" baseline="-25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Number of space-time-streams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SGI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Short Guard Interval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Coding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1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coding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type (LDPC/BCC), 2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for LDPC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sym</a:t>
                      </a:r>
                      <a:r>
                        <a:rPr lang="en-US" sz="11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ambiguity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STBC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Same as in 11ac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The MCS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for SU case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Aggregation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bit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Signals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use of AMPDU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9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field (in symbols when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aggregation is ON, is in bytes when aggregation is OFF, Mandate AMPDU for packet sizes &gt; 511 bytes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ACK Indication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00: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01: BA; 10: No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11: reserved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Reserved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Some possible uses are MAC bits  or any other new features etc. Details TBD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CRC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4 bits of  CRC should be enough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6 </a:t>
                      </a:r>
                      <a:r>
                        <a:rPr lang="en-US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(TBD)</a:t>
                      </a:r>
                      <a:endParaRPr lang="en-US" sz="1100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Tail-biting can be explored</a:t>
                      </a:r>
                      <a:endParaRPr lang="en-US" sz="1100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Total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36</a:t>
                      </a:r>
                      <a:endParaRPr lang="en-US" sz="11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5320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for having tail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make sense to have tail-biting just for the purposes of 1MHz SIG</a:t>
            </a:r>
          </a:p>
          <a:p>
            <a:pPr lvl="1"/>
            <a:r>
              <a:rPr lang="en-US" dirty="0" smtClean="0"/>
              <a:t>2MHz data, SIG and 1MHz data do not have tail-biting</a:t>
            </a:r>
          </a:p>
          <a:p>
            <a:pPr lvl="1"/>
            <a:r>
              <a:rPr lang="en-US" dirty="0" smtClean="0"/>
              <a:t>The special processing does not seem worth it for just 1 symbol saving in the preamble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609600"/>
          </a:xfrm>
        </p:spPr>
        <p:txBody>
          <a:bodyPr/>
          <a:lstStyle/>
          <a:p>
            <a:r>
              <a:rPr lang="en-US" sz="1600" dirty="0" smtClean="0"/>
              <a:t>Do you agree to have 6 tail bits in the 1MHz SIG field and make the following change to the spec framework document (delete the strike-through text below)?</a:t>
            </a:r>
          </a:p>
          <a:p>
            <a:endParaRPr lang="en-US" sz="1600" dirty="0" smtClean="0"/>
          </a:p>
          <a:p>
            <a:pPr lvl="1"/>
            <a:endParaRPr lang="en-US" sz="1400" dirty="0" smtClean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990600" y="2438400"/>
          <a:ext cx="7619999" cy="3804450"/>
        </p:xfrm>
        <a:graphic>
          <a:graphicData uri="http://schemas.openxmlformats.org/drawingml/2006/table">
            <a:tbl>
              <a:tblPr/>
              <a:tblGrid>
                <a:gridCol w="1698023"/>
                <a:gridCol w="1129623"/>
                <a:gridCol w="4792353"/>
              </a:tblGrid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Field of SIG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Bits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Comments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sts</a:t>
                      </a:r>
                      <a:endParaRPr lang="en-US" sz="1100" kern="1200" baseline="-25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Number of space-time-streams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SGI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Short Guard Interval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Coding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1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coding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type (LDPC/BCC), 2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for LDPC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sym</a:t>
                      </a:r>
                      <a:r>
                        <a:rPr lang="en-US" sz="11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ambiguity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STBC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Same as in 11ac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The MCS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for SU case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Aggregation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bit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Signals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use of AMPDU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9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field (in symbols when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aggregation is ON, is in bytes when aggregation is OFF, Mandate AMPDU for packet sizes &gt; 511 bytes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ACK Indication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00: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01: BA; 10: No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11: reserved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Reserved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Some possible uses are MAC bits  or any other new features etc. Details TBD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CRC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4 bits of  CRC should be enough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6 </a:t>
                      </a:r>
                      <a:r>
                        <a:rPr lang="en-US" sz="11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(TBD)</a:t>
                      </a:r>
                      <a:endParaRPr lang="en-US" sz="1100" strike="sngStrike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Tail-biting can be explored</a:t>
                      </a:r>
                      <a:endParaRPr lang="en-US" sz="1100" strike="sngStrike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Total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36</a:t>
                      </a:r>
                      <a:endParaRPr lang="en-US" sz="11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4234</TotalTime>
  <Words>473</Words>
  <Application>Microsoft Office PowerPoint</Application>
  <PresentationFormat>On-screen Show (4:3)</PresentationFormat>
  <Paragraphs>141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802-11-PathProtection</vt:lpstr>
      <vt:lpstr>Microsoft Office Word 97 - 2003 Document</vt:lpstr>
      <vt:lpstr>Document</vt:lpstr>
      <vt:lpstr>Tail Bits in 1MHz SIG Field</vt:lpstr>
      <vt:lpstr>Slide 2</vt:lpstr>
      <vt:lpstr>Slide 3</vt:lpstr>
      <vt:lpstr>Proposal</vt:lpstr>
      <vt:lpstr>Reason for having tail bits</vt:lpstr>
      <vt:lpstr>Pre-motion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January 2012 Agenda</dc:title>
  <dc:creator>David Halasz</dc:creator>
  <cp:lastModifiedBy>Vermani, Sameer</cp:lastModifiedBy>
  <cp:revision>437</cp:revision>
  <cp:lastPrinted>1998-02-10T13:28:06Z</cp:lastPrinted>
  <dcterms:created xsi:type="dcterms:W3CDTF">2009-11-09T00:32:22Z</dcterms:created>
  <dcterms:modified xsi:type="dcterms:W3CDTF">2012-07-13T19:05:16Z</dcterms:modified>
</cp:coreProperties>
</file>