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0" r:id="rId2"/>
    <p:sldId id="321" r:id="rId3"/>
    <p:sldId id="322" r:id="rId4"/>
    <p:sldId id="323" r:id="rId5"/>
    <p:sldId id="331" r:id="rId6"/>
    <p:sldId id="324" r:id="rId7"/>
    <p:sldId id="325" r:id="rId8"/>
    <p:sldId id="326" r:id="rId9"/>
    <p:sldId id="327" r:id="rId10"/>
    <p:sldId id="328" r:id="rId11"/>
    <p:sldId id="338" r:id="rId12"/>
    <p:sldId id="333" r:id="rId13"/>
    <p:sldId id="334" r:id="rId14"/>
    <p:sldId id="335" r:id="rId15"/>
    <p:sldId id="337" r:id="rId16"/>
    <p:sldId id="339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802.11-12/0848r0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/>
              <a:t>NDP Type PS-Poll Frame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71457" y="2171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97907206"/>
              </p:ext>
            </p:extLst>
          </p:nvPr>
        </p:nvGraphicFramePr>
        <p:xfrm>
          <a:off x="680560" y="2660900"/>
          <a:ext cx="7962371" cy="3657600"/>
        </p:xfrm>
        <a:graphic>
          <a:graphicData uri="http://schemas.openxmlformats.org/drawingml/2006/table">
            <a:tbl>
              <a:tblPr/>
              <a:tblGrid>
                <a:gridCol w="1672099"/>
                <a:gridCol w="1489646"/>
                <a:gridCol w="1497795"/>
                <a:gridCol w="1190555"/>
                <a:gridCol w="2112276"/>
              </a:tblGrid>
              <a:tr h="76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Phone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Young Hoon Kwon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Huawei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10180 Telesis Ct., San Diego,</a:t>
                      </a:r>
                      <a:r>
                        <a:rPr lang="en-US" sz="1200" baseline="0" dirty="0" smtClean="0">
                          <a:latin typeface="+mj-lt"/>
                          <a:ea typeface="Malgun Gothic"/>
                        </a:rPr>
                        <a:t> CA 92121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1-858-882-0329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younghoon.kwon@huawei.com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Yunsong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Yang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Zhigang Rong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Ji Chen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Zhiming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Ding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Yongho Seok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Choi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 Sam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Kwak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Matthew Fischer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Broadcom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Eric Wong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Broadcom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Minyoung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Park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 Corp.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Thomas </a:t>
                      </a: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Tetzlaff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 Corp.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7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Emily </a:t>
                      </a: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Qi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 Corp.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2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Yong Liu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Marvell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Hongyuan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Zhang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Marvell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Sudhir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Srinivasa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Marvell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5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Simone Merlin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Qualcomm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BSSID (RA)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199"/>
            <a:ext cx="8149155" cy="440498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Target: One RA is almost uniquely mapped to an AP at least within the area that each STA’s transmission reaches.</a:t>
            </a:r>
          </a:p>
          <a:p>
            <a:r>
              <a:rPr lang="en-US" dirty="0" smtClean="0"/>
              <a:t>Observations</a:t>
            </a:r>
          </a:p>
          <a:p>
            <a:pPr lvl="1"/>
            <a:r>
              <a:rPr lang="en-US" dirty="0" smtClean="0"/>
              <a:t>Practically, maximum number of APs that exist in nearby area may be around 100.</a:t>
            </a:r>
          </a:p>
          <a:p>
            <a:pPr lvl="2"/>
            <a:r>
              <a:rPr lang="en-US" dirty="0" smtClean="0"/>
              <a:t>If 200 APs coexist and each AP sends short beacon (24 byte payload, without any optional IE) in every 200msec, the air time occupancy for short beacon only is 56%, which is beyond stable CSMA operating point.</a:t>
            </a:r>
          </a:p>
          <a:p>
            <a:pPr lvl="3"/>
            <a:r>
              <a:rPr lang="en-US" dirty="0" smtClean="0"/>
              <a:t>200APs X 14symbols X 40usec/symbol  / 200msec = 56%</a:t>
            </a:r>
          </a:p>
          <a:p>
            <a:pPr lvl="1"/>
            <a:r>
              <a:rPr lang="en-US" dirty="0" smtClean="0"/>
              <a:t>Different from STAs behavior, AP configuration is relative static and fixed.</a:t>
            </a:r>
          </a:p>
          <a:p>
            <a:pPr lvl="2"/>
            <a:r>
              <a:rPr lang="en-US" dirty="0" smtClean="0"/>
              <a:t>Once network configuration is set and resolved, it will not be changed in short time period.</a:t>
            </a:r>
          </a:p>
          <a:p>
            <a:pPr lvl="2"/>
            <a:r>
              <a:rPr lang="en-US" dirty="0" smtClean="0"/>
              <a:t>In case address collision is detected, it may need collision resolution process.</a:t>
            </a:r>
          </a:p>
          <a:p>
            <a:r>
              <a:rPr lang="en-US" dirty="0" smtClean="0"/>
              <a:t>We propose to use partial BSSID for RA field.</a:t>
            </a:r>
          </a:p>
          <a:p>
            <a:pPr lvl="1"/>
            <a:r>
              <a:rPr lang="en-US" dirty="0" smtClean="0"/>
              <a:t>To prevent consecutive partial BSSID conflict, the partial BSSID may need to be hashed/scrambled . (Protocol details TBD)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BSSID (RA)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199"/>
            <a:ext cx="8225965" cy="440498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Probability that multiple APs have the same partial BSSID when a STA sends NDP PS-Poll: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 long as PBSSID size is equal to greater than 9 bits, ID duplication probability is less than 0.8% even 5 APs are within  a STA’s reach.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2759670"/>
          <a:ext cx="8305800" cy="2743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84300"/>
                <a:gridCol w="1384300"/>
                <a:gridCol w="1384300"/>
                <a:gridCol w="1384300"/>
                <a:gridCol w="1384300"/>
                <a:gridCol w="1384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# APs within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STA’s reach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# bits for  PBSSID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Calibri" pitchFamily="34" charset="0"/>
                        </a:rPr>
                        <a:t>ID Dup.</a:t>
                      </a:r>
                      <a:endParaRPr lang="en-US" sz="1400" dirty="0" smtClean="0">
                        <a:solidFill>
                          <a:srgbClr val="FFFF00"/>
                        </a:solidFill>
                        <a:latin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Calibri" pitchFamily="34" charset="0"/>
                        </a:rPr>
                        <a:t>Probability</a:t>
                      </a:r>
                    </a:p>
                  </a:txBody>
                  <a:tcPr anchor="ctr" anchorCtr="1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# APs within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STA’s reach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# bits for  PBSSID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rgbClr val="FFFF00"/>
                          </a:solidFill>
                          <a:latin typeface="Calibri" pitchFamily="34" charset="0"/>
                        </a:rPr>
                        <a:t>ID Dup.</a:t>
                      </a:r>
                      <a:endParaRPr lang="en-US" sz="1400" dirty="0" smtClean="0">
                        <a:solidFill>
                          <a:srgbClr val="FFFF00"/>
                        </a:solidFill>
                        <a:latin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Calibri" pitchFamily="34" charset="0"/>
                        </a:rPr>
                        <a:t>Probability</a:t>
                      </a: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2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8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0.391%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8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1.167%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2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9 bits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0.195%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9 bits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0.585%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2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10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0.098%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10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0.293%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3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8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0.780%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5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8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1.553%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3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9 bits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0.390%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5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9 bits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0.779%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3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10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0.195%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5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10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0.390%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Indication of preferred MCS level</a:t>
            </a:r>
          </a:p>
          <a:p>
            <a:pPr lvl="1"/>
            <a:r>
              <a:rPr lang="en-US" dirty="0" smtClean="0"/>
              <a:t>After measuring signal quality of beacon frame, a STA can easily update preferred MCS level that can be used when the AP transmits downlink data.</a:t>
            </a:r>
          </a:p>
          <a:p>
            <a:pPr lvl="1"/>
            <a:r>
              <a:rPr lang="en-US" dirty="0" smtClean="0"/>
              <a:t>This preferred MCS level can be included in the leftover bits in NDP type PS-Poll</a:t>
            </a:r>
          </a:p>
          <a:p>
            <a:pPr lvl="1"/>
            <a:r>
              <a:rPr lang="en-US" dirty="0" smtClean="0"/>
              <a:t>Bit size is TBD. (Depends on the leftover bit size)</a:t>
            </a:r>
          </a:p>
          <a:p>
            <a:r>
              <a:rPr lang="en-US" dirty="0" smtClean="0"/>
              <a:t>CRC</a:t>
            </a:r>
          </a:p>
          <a:p>
            <a:pPr lvl="1"/>
            <a:r>
              <a:rPr lang="en-US" dirty="0" smtClean="0"/>
              <a:t>Use of currently defined 4bit CRC.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Bit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configuration under 1MHz SIG field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99600" y="2708670"/>
          <a:ext cx="6506817" cy="3408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72138"/>
                <a:gridCol w="1696348"/>
                <a:gridCol w="24383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Field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Bit width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Comments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Message type indicator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Unused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MCS field in normal data packet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TA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9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(partial) AID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RA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9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(partial) BSSID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Preferred MCS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Tail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6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TBD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(Depending on group’s decision on tail bit support)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CRC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2MHz case,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there are 12 reserved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&amp;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04985"/>
          </a:xfrm>
        </p:spPr>
        <p:txBody>
          <a:bodyPr/>
          <a:lstStyle/>
          <a:p>
            <a:r>
              <a:rPr lang="en-US" dirty="0" smtClean="0"/>
              <a:t>NDP type PS-Poll can improve PS-Poll transmission efficiency more than double.</a:t>
            </a:r>
          </a:p>
          <a:p>
            <a:pPr lvl="1"/>
            <a:r>
              <a:rPr lang="en-US" dirty="0" smtClean="0"/>
              <a:t>Use of normal PS-Poll in 2MHz: 520usec</a:t>
            </a:r>
          </a:p>
          <a:p>
            <a:pPr lvl="1"/>
            <a:r>
              <a:rPr lang="en-US" dirty="0" smtClean="0"/>
              <a:t>Use of NDP type PS-Poll in 2MHz: 240usec</a:t>
            </a:r>
          </a:p>
          <a:p>
            <a:pPr lvl="1"/>
            <a:r>
              <a:rPr lang="en-US" dirty="0" smtClean="0"/>
              <a:t>If 10 STAs are paged and sending PS-Poll frame in 100msec beacon interval, around 3% of wireless channel can be saved.</a:t>
            </a:r>
          </a:p>
          <a:p>
            <a:r>
              <a:rPr lang="en-US" dirty="0" smtClean="0"/>
              <a:t>No additional signaling overhead or complexity is required.</a:t>
            </a:r>
          </a:p>
          <a:p>
            <a:r>
              <a:rPr lang="en-US" dirty="0" smtClean="0"/>
              <a:t>It can have fast link adaptation.</a:t>
            </a:r>
          </a:p>
          <a:p>
            <a:r>
              <a:rPr lang="en-US" dirty="0" smtClean="0"/>
              <a:t>To reduce addressing ambiguity, protocol details may need to be defined further.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NDP type PS-Poll frame format as following?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Contents of SIG field are TBD.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362200" y="3160165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800" dirty="0">
                <a:latin typeface="Arial" charset="0"/>
              </a:rPr>
              <a:t>STF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733800" y="3160165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LTF1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05400" y="3160165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800" dirty="0">
                <a:latin typeface="Arial" charset="0"/>
              </a:rPr>
              <a:t>SIG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NDP type PS-Poll frame format in </a:t>
            </a:r>
            <a:r>
              <a:rPr lang="en-US" dirty="0" err="1" smtClean="0"/>
              <a:t>TGah</a:t>
            </a:r>
            <a:r>
              <a:rPr lang="en-US" dirty="0" smtClean="0"/>
              <a:t> specification framework document as following.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Contents of SIG field are TBD.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362200" y="3160165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800" dirty="0">
                <a:latin typeface="Arial" charset="0"/>
              </a:rPr>
              <a:t>STF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733800" y="3160165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LTF1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05400" y="3160165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800" dirty="0">
                <a:latin typeface="Arial" charset="0"/>
              </a:rPr>
              <a:t>SIG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461211"/>
              </p:ext>
            </p:extLst>
          </p:nvPr>
        </p:nvGraphicFramePr>
        <p:xfrm>
          <a:off x="683165" y="1431940"/>
          <a:ext cx="7856538" cy="4251185"/>
        </p:xfrm>
        <a:graphic>
          <a:graphicData uri="http://schemas.openxmlformats.org/drawingml/2006/table">
            <a:tbl>
              <a:tblPr/>
              <a:tblGrid>
                <a:gridCol w="1622940"/>
                <a:gridCol w="1574605"/>
                <a:gridCol w="1492790"/>
                <a:gridCol w="1310775"/>
                <a:gridCol w="1855428"/>
              </a:tblGrid>
              <a:tr h="384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SimSun"/>
                          <a:cs typeface="Times New Roman"/>
                        </a:rPr>
                        <a:t>Name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Affiliations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Address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Phone</a:t>
                      </a: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Email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0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Alfred Asterjadhi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Qualcomm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4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Amin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Jafarian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Qualcomm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89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Santosh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 Abraham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Qualcomm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9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Menzo Wentink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79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Hemanth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Sampath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VK Jones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ChaoChun Wang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James Wang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Jianhan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Liu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Vish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Ponnampalam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James Yee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Thomas Pare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Kiran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Uln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-Rong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Shao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Samsung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Chiu Ngo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Samsung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Sun, Bo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Lv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Kaiying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Sayantan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Choudhury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Nokia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Chittabrata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Ghosh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Nokia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93939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9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Taejoon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Nokia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95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Esa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Tuomaala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Nokia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95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Klaus Doppler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Nokia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72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39379475"/>
              </p:ext>
            </p:extLst>
          </p:nvPr>
        </p:nvGraphicFramePr>
        <p:xfrm>
          <a:off x="685800" y="1371600"/>
          <a:ext cx="7856537" cy="2926080"/>
        </p:xfrm>
        <a:graphic>
          <a:graphicData uri="http://schemas.openxmlformats.org/drawingml/2006/table">
            <a:tbl>
              <a:tblPr/>
              <a:tblGrid>
                <a:gridCol w="1649874"/>
                <a:gridCol w="1571306"/>
                <a:gridCol w="1471525"/>
                <a:gridCol w="1338277"/>
                <a:gridCol w="182555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+mn-lt"/>
                          <a:ea typeface="Malgun Gothic"/>
                        </a:rPr>
                        <a:t>Phone</a:t>
                      </a: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Minho Cheong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Seung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Lee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2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Hyoungjin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Kwon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Heejung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Yu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Jaewoo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Park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Sok-kyu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Lee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5">
                <a:tc>
                  <a:txBody>
                    <a:bodyPr/>
                    <a:lstStyle/>
                    <a:p>
                      <a:pPr marL="0" marR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Shoukang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Zheng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Haiguang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Wang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Wai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Leong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Yeow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Zander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Jaya Shankar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0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Anh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Tuan Hoang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Joseph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Teo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Chee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Ming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Rojan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Chitrakar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Ken Mori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675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NDP type packet is considered for several control frames:</a:t>
            </a:r>
          </a:p>
          <a:p>
            <a:pPr lvl="1"/>
            <a:r>
              <a:rPr lang="en-US" dirty="0" smtClean="0"/>
              <a:t>Short ACK frame</a:t>
            </a:r>
          </a:p>
          <a:p>
            <a:pPr lvl="1"/>
            <a:r>
              <a:rPr lang="en-US" dirty="0" smtClean="0"/>
              <a:t>Short CTS frame</a:t>
            </a:r>
          </a:p>
          <a:p>
            <a:endParaRPr lang="en-US" dirty="0" smtClean="0"/>
          </a:p>
          <a:p>
            <a:r>
              <a:rPr lang="en-US" dirty="0" smtClean="0"/>
              <a:t>In this contribution, we’d like to analyze the feasibility of using NDP packet for PS-Poll frame.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Conventional PS-Poll frame format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Frame Control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TA: STA’s MAC address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pic>
        <p:nvPicPr>
          <p:cNvPr id="7" name="Picture 6" descr="PS-Poll frame form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0155" y="2595406"/>
            <a:ext cx="3790950" cy="1064024"/>
          </a:xfrm>
          <a:prstGeom prst="rect">
            <a:avLst/>
          </a:prstGeom>
        </p:spPr>
      </p:pic>
      <p:pic>
        <p:nvPicPr>
          <p:cNvPr id="8" name="Picture 7" descr="frame control fiel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4360212"/>
            <a:ext cx="5791200" cy="11426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33940" cy="4114800"/>
          </a:xfrm>
        </p:spPr>
        <p:txBody>
          <a:bodyPr/>
          <a:lstStyle/>
          <a:p>
            <a:r>
              <a:rPr lang="en-US" dirty="0" smtClean="0"/>
              <a:t>None of FC fields are required except Packet type indication.</a:t>
            </a:r>
          </a:p>
          <a:p>
            <a:r>
              <a:rPr lang="en-US" dirty="0" smtClean="0"/>
              <a:t>Packet type indication can be done similar way as Short ACK does:</a:t>
            </a:r>
          </a:p>
          <a:p>
            <a:pPr lvl="1"/>
            <a:r>
              <a:rPr lang="en-US" dirty="0" smtClean="0"/>
              <a:t>E.g.: Use of unused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AID/TA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66580"/>
          </a:xfrm>
        </p:spPr>
        <p:txBody>
          <a:bodyPr/>
          <a:lstStyle/>
          <a:p>
            <a:r>
              <a:rPr lang="en-US" dirty="0" smtClean="0"/>
              <a:t>Assuming each AID is unique within each BSS, we don’t need to include both AID and TA.</a:t>
            </a:r>
          </a:p>
          <a:p>
            <a:pPr lvl="1"/>
            <a:r>
              <a:rPr lang="en-US" dirty="0" smtClean="0"/>
              <a:t>One address field that uniquely defines transmitting STA is enough.</a:t>
            </a:r>
          </a:p>
          <a:p>
            <a:r>
              <a:rPr lang="en-US" dirty="0" smtClean="0"/>
              <a:t>Use of full AID</a:t>
            </a:r>
          </a:p>
          <a:p>
            <a:pPr lvl="1"/>
            <a:r>
              <a:rPr lang="en-US" dirty="0" smtClean="0"/>
              <a:t>13 bit is needed for full AID indication for 6000+ STAs.</a:t>
            </a:r>
          </a:p>
          <a:p>
            <a:pPr lvl="1"/>
            <a:r>
              <a:rPr lang="en-US" dirty="0" smtClean="0"/>
              <a:t>However, this may be challenging considering size of SIG field and other fields, especially for 1MHz BW frame.</a:t>
            </a:r>
          </a:p>
          <a:p>
            <a:r>
              <a:rPr lang="en-US" dirty="0" smtClean="0"/>
              <a:t>Use of partial AID</a:t>
            </a:r>
          </a:p>
          <a:p>
            <a:pPr lvl="1"/>
            <a:r>
              <a:rPr lang="en-US" dirty="0" smtClean="0"/>
              <a:t>As the number of STAs within a BSS can be up to 6000, we need to check if there’s any ambiguity in addressing.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AID/TA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995535" cy="444339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Multiple solutions are available:</a:t>
            </a:r>
          </a:p>
          <a:p>
            <a:pPr lvl="1"/>
            <a:r>
              <a:rPr lang="en-US" dirty="0" smtClean="0"/>
              <a:t>Use of full AID</a:t>
            </a:r>
          </a:p>
          <a:p>
            <a:pPr lvl="2"/>
            <a:r>
              <a:rPr lang="en-US" dirty="0" smtClean="0"/>
              <a:t>Can be supported in 2MHz and above.</a:t>
            </a:r>
          </a:p>
          <a:p>
            <a:pPr lvl="2"/>
            <a:r>
              <a:rPr lang="en-US" dirty="0" smtClean="0"/>
              <a:t>However, use of 13 bits may be challenging for 1MHz BW.</a:t>
            </a:r>
          </a:p>
          <a:p>
            <a:pPr lvl="1"/>
            <a:r>
              <a:rPr lang="en-US" dirty="0" smtClean="0"/>
              <a:t>AP decides whether or not using NDP PS-Poll and indicate when status changes (possibly indicated in long beacon)</a:t>
            </a:r>
          </a:p>
          <a:p>
            <a:pPr lvl="2"/>
            <a:r>
              <a:rPr lang="en-US" dirty="0" smtClean="0"/>
              <a:t>If # STAs is less than for example 500, AP indicates to use NDP PS-Poll.</a:t>
            </a:r>
          </a:p>
          <a:p>
            <a:pPr lvl="2"/>
            <a:r>
              <a:rPr lang="en-US" dirty="0" smtClean="0"/>
              <a:t>If # STAs is above partial AID limit, AP indicates to use normal PS-Poll.</a:t>
            </a:r>
          </a:p>
          <a:p>
            <a:pPr lvl="2"/>
            <a:r>
              <a:rPr lang="en-US" dirty="0" smtClean="0"/>
              <a:t>Only one PS-Poll type each time.</a:t>
            </a:r>
          </a:p>
          <a:p>
            <a:pPr lvl="1"/>
            <a:r>
              <a:rPr lang="en-US" dirty="0" smtClean="0"/>
              <a:t>Use both NDP PS-Poll and normal PS-Poll</a:t>
            </a:r>
          </a:p>
          <a:p>
            <a:pPr lvl="2"/>
            <a:r>
              <a:rPr lang="en-US" dirty="0" smtClean="0"/>
              <a:t>Some STAs are using NDP PS-Poll</a:t>
            </a:r>
          </a:p>
          <a:p>
            <a:pPr lvl="3"/>
            <a:r>
              <a:rPr lang="en-US" dirty="0" smtClean="0"/>
              <a:t>STAs with AID within partial AID limit</a:t>
            </a:r>
          </a:p>
          <a:p>
            <a:pPr lvl="3"/>
            <a:r>
              <a:rPr lang="en-US" dirty="0" smtClean="0"/>
              <a:t>STAs under scheduled operation</a:t>
            </a:r>
          </a:p>
          <a:p>
            <a:pPr lvl="2"/>
            <a:r>
              <a:rPr lang="en-US" dirty="0" smtClean="0"/>
              <a:t>Others are using normal PS-Poll</a:t>
            </a:r>
          </a:p>
          <a:p>
            <a:pPr lvl="1"/>
            <a:r>
              <a:rPr lang="en-US" dirty="0" smtClean="0"/>
              <a:t>Use NDP PS-Poll only (with partial AID)</a:t>
            </a:r>
          </a:p>
          <a:p>
            <a:pPr lvl="2"/>
            <a:r>
              <a:rPr lang="en-US" dirty="0" smtClean="0"/>
              <a:t>In case number of STAs is over partial AID limit, AP allocate each STA’s transmission opportunity wisely such that there’s minimum ambiguity.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AID/TA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8072345" cy="444339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Based on current channel access scheme discussion, practical operation scenarios will be</a:t>
            </a:r>
          </a:p>
          <a:p>
            <a:pPr lvl="1"/>
            <a:r>
              <a:rPr lang="en-US" dirty="0" smtClean="0"/>
              <a:t>For BSS with large number of STAs, due to hidden node issue, each STA’s allowed transmission slot will be spread out over a period of time.</a:t>
            </a:r>
          </a:p>
          <a:p>
            <a:pPr lvl="1"/>
            <a:r>
              <a:rPr lang="en-US" dirty="0" smtClean="0"/>
              <a:t>At each given slot AP can narrow down the number of candidate transmitter significantly, which can reduce addressing ambiguity a lot.</a:t>
            </a:r>
          </a:p>
          <a:p>
            <a:pPr lvl="1"/>
            <a:r>
              <a:rPr lang="en-US" dirty="0" smtClean="0"/>
              <a:t>Therefore, even though partial AID is used for TA, AP can identify who is transmitting the NDP PS-Poll packet, as long as AP allocates AID properly.</a:t>
            </a:r>
          </a:p>
          <a:p>
            <a:pPr lvl="1"/>
            <a:r>
              <a:rPr lang="en-US" dirty="0" smtClean="0"/>
              <a:t>Depending on AP’s slot allocation and AID allocation principle, even though a STA misses its own allocated time slot due to OBSS and transmits with delay, 9 bit is large enough to alleviate the ambiguity.</a:t>
            </a:r>
          </a:p>
          <a:p>
            <a:pPr lvl="2"/>
            <a:r>
              <a:rPr lang="en-US" dirty="0" smtClean="0"/>
              <a:t>Practically, not more than 500 STAs will be allocated within a short beacon frame.</a:t>
            </a:r>
          </a:p>
          <a:p>
            <a:r>
              <a:rPr lang="en-US" dirty="0" smtClean="0"/>
              <a:t>Therefore, our observation is that chance of using normal PS-Poll due to address conflict is minimal.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29053</TotalTime>
  <Words>1454</Words>
  <Application>Microsoft Office PowerPoint</Application>
  <PresentationFormat>On-screen Show (4:3)</PresentationFormat>
  <Paragraphs>361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802-11-Submission</vt:lpstr>
      <vt:lpstr>NDP Type PS-Poll Frame</vt:lpstr>
      <vt:lpstr>Slide 2</vt:lpstr>
      <vt:lpstr>Slide 3</vt:lpstr>
      <vt:lpstr>Introduction</vt:lpstr>
      <vt:lpstr>Introduction</vt:lpstr>
      <vt:lpstr>Frame Control</vt:lpstr>
      <vt:lpstr>AID/TA</vt:lpstr>
      <vt:lpstr>AID/TA</vt:lpstr>
      <vt:lpstr>AID/TA</vt:lpstr>
      <vt:lpstr>BSSID (RA)</vt:lpstr>
      <vt:lpstr>BSSID (RA)</vt:lpstr>
      <vt:lpstr>Others</vt:lpstr>
      <vt:lpstr>Example Bit Configuration</vt:lpstr>
      <vt:lpstr>Benefits &amp; Conclusions</vt:lpstr>
      <vt:lpstr>Straw Poll</vt:lpstr>
      <vt:lpstr>Motion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802.11-12/840r0</dc:title>
  <dc:creator>Minyoung Park</dc:creator>
  <cp:lastModifiedBy>Young Hoon Kwon</cp:lastModifiedBy>
  <cp:revision>815</cp:revision>
  <cp:lastPrinted>1998-02-10T13:28:06Z</cp:lastPrinted>
  <dcterms:created xsi:type="dcterms:W3CDTF">2007-05-21T21:00:37Z</dcterms:created>
  <dcterms:modified xsi:type="dcterms:W3CDTF">2012-07-14T00:10:26Z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(2)k8Vir4zrgvfyPiImi0kI9IZWnHSj6ea60Uh77mgn10ACjT6qkJh8jnuRaQw26RXTMbvBpM5w_x000d_
z1lUE+dLI4O/kQbmHSAe9DBMArGxrsn0Oo6DDjwIqHsAD25Gz/SBhaM2Fst58f6NJS9jyg4Q_x000d_
JYQC34dO+m7Q2gHBHNGfNqOKdnKrcc3uqpHTVP92A3tbpKoF4b5JZZfoANDlW70LJE/orw2m_x000d_
0xOPUJZAF9VzUwCpKX</vt:lpwstr>
  </property>
  <property fmtid="{D5CDD505-2E9C-101B-9397-08002B2CF9AE}" pid="3" name="_ms_pID_7253431">
    <vt:lpwstr>BKlpLqMOWg+4xlZEET9mSVaALeZ4r+J3eWnfbNNksrFlhEs9bP+KuM_x000d_
rxWTeL6yg8sLxjBV2PdJPFSzvVW6+UGN6wjpHcoSwd/l64QQSHnzzrWaAgZS3bEa/brvU8jr_x000d_
PuY=</vt:lpwstr>
  </property>
  <property fmtid="{D5CDD505-2E9C-101B-9397-08002B2CF9AE}" pid="4" name="sflag">
    <vt:lpwstr>1342224416</vt:lpwstr>
  </property>
</Properties>
</file>