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6" r:id="rId3"/>
    <p:sldId id="295" r:id="rId4"/>
    <p:sldId id="296" r:id="rId5"/>
    <p:sldId id="303" r:id="rId6"/>
    <p:sldId id="304" r:id="rId7"/>
    <p:sldId id="299" r:id="rId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96912" y="258763"/>
            <a:ext cx="1284287" cy="2746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802.11-12/0838r0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2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Full Beacon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1146175" y="2451100"/>
          <a:ext cx="7278688" cy="3949700"/>
        </p:xfrm>
        <a:graphic>
          <a:graphicData uri="http://schemas.openxmlformats.org/presentationml/2006/ole">
            <p:oleObj spid="_x0000_s2102" name="Document" r:id="rId4" imgW="8753685" imgH="46885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68413" y="1033463"/>
          <a:ext cx="7137384" cy="5291137"/>
        </p:xfrm>
        <a:graphic>
          <a:graphicData uri="http://schemas.openxmlformats.org/presentationml/2006/ole">
            <p:oleObj spid="_x0000_s6147" name="Document" r:id="rId3" imgW="8456534" imgH="61976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768350" y="914400"/>
          <a:ext cx="7705725" cy="5389563"/>
        </p:xfrm>
        <a:graphic>
          <a:graphicData uri="http://schemas.openxmlformats.org/presentationml/2006/ole">
            <p:oleObj spid="_x0000_s10243" name="Document" r:id="rId3" imgW="8495747" imgH="585539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beacon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447800"/>
          </a:xfrm>
        </p:spPr>
        <p:txBody>
          <a:bodyPr/>
          <a:lstStyle/>
          <a:p>
            <a:r>
              <a:rPr lang="en-US" sz="1600" b="0" dirty="0" smtClean="0"/>
              <a:t>Compared with regular beacon in current 802.11 spec, short beacon eliminates several MAC header fields that are not useful</a:t>
            </a:r>
          </a:p>
          <a:p>
            <a:r>
              <a:rPr lang="en-US" sz="1600" b="0" dirty="0" smtClean="0"/>
              <a:t>Short beacon needs not carry full BSS information</a:t>
            </a:r>
          </a:p>
          <a:p>
            <a:r>
              <a:rPr lang="en-US" sz="1600" b="0" dirty="0" smtClean="0"/>
              <a:t>AP may choose to send a full beacon periodically or from time to time to advertise full BSS information</a:t>
            </a:r>
          </a:p>
          <a:p>
            <a:r>
              <a:rPr lang="en-US" sz="1600" b="0" dirty="0" smtClean="0"/>
              <a:t>The Time of Next Full Beacon field shall be always present in the short Beacon frame if an AP transmits full (long) Beacon frames periodically </a:t>
            </a:r>
            <a:endParaRPr lang="en-US" sz="1600" b="0" dirty="0"/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6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pic>
        <p:nvPicPr>
          <p:cNvPr id="21" name="Picture 20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43200"/>
            <a:ext cx="6781800" cy="18288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524000"/>
            <a:ext cx="6248400" cy="104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457200" y="1905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Regular beacon: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" y="2819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Short beacon:</a:t>
            </a:r>
            <a:endParaRPr lang="en-US" sz="1400" b="1" dirty="0"/>
          </a:p>
        </p:txBody>
      </p:sp>
      <p:cxnSp>
        <p:nvCxnSpPr>
          <p:cNvPr id="26" name="Straight Connector 25"/>
          <p:cNvCxnSpPr/>
          <p:nvPr/>
        </p:nvCxnSpPr>
        <p:spPr bwMode="auto">
          <a:xfrm flipV="1">
            <a:off x="30480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30480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37338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7338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1054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51054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57912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57912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64008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6400800" y="1828800"/>
            <a:ext cx="6096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MAC header fields eliminated from short beacon are not useful to full beacon either</a:t>
            </a:r>
          </a:p>
          <a:p>
            <a:r>
              <a:rPr lang="en-US" b="0" dirty="0" smtClean="0"/>
              <a:t>The current short beacon format allows a short beacon to carry optional IEs</a:t>
            </a:r>
          </a:p>
          <a:p>
            <a:r>
              <a:rPr lang="en-US" b="0" dirty="0" smtClean="0"/>
              <a:t>Full beacon can use the same short beacon format, but should include a full set of fields/IEs needed to advertise the full BSS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beacon 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1905000"/>
          </a:xfrm>
        </p:spPr>
        <p:txBody>
          <a:bodyPr/>
          <a:lstStyle/>
          <a:p>
            <a:r>
              <a:rPr lang="en-US" sz="1800" b="0" dirty="0" smtClean="0"/>
              <a:t>STAs may choose (or be forced) to wait for a full beacon to obtain the full BSS information</a:t>
            </a:r>
          </a:p>
          <a:p>
            <a:r>
              <a:rPr lang="en-US" sz="1800" b="0" dirty="0" smtClean="0"/>
              <a:t>Since a short beacon can also carry some optional fields/IEs (but may not be the full set of fields/IEs), a STA waiting for a full beacon should be able to tell whether a received beacon is a short beacon or a full beacon</a:t>
            </a:r>
          </a:p>
          <a:p>
            <a:r>
              <a:rPr lang="en-US" sz="1800" b="0" dirty="0" smtClean="0"/>
              <a:t>How to indicate a full beacon is TBD:</a:t>
            </a:r>
          </a:p>
          <a:p>
            <a:pPr lvl="1"/>
            <a:r>
              <a:rPr lang="en-US" sz="1400" b="0" dirty="0" smtClean="0"/>
              <a:t>One example is to set the value of the Time of Next Full Beacon equal to the higher 3 bytes of  the Timestamp field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7848600" cy="21336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 smtClean="0"/>
              <a:t>Do you support the concept of a unified beacon format for short beacon and full beacon based on the short beacon format already present in SFD?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4294967295"/>
          </p:nvPr>
        </p:nvSpPr>
        <p:spPr>
          <a:xfrm>
            <a:off x="696912" y="258763"/>
            <a:ext cx="1512887" cy="27463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2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7404</TotalTime>
  <Words>381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place presentation subject title text here]</vt:lpstr>
      <vt:lpstr>Microsoft Office Word 97 - 2003 Document</vt:lpstr>
      <vt:lpstr>Full Beacon</vt:lpstr>
      <vt:lpstr>Slide 2</vt:lpstr>
      <vt:lpstr>Slide 3</vt:lpstr>
      <vt:lpstr>Short beacon</vt:lpstr>
      <vt:lpstr>Motivation and proposal</vt:lpstr>
      <vt:lpstr>Full beacon indication </vt:lpstr>
      <vt:lpstr>Straw poll / Pre-Motion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281</cp:revision>
  <cp:lastPrinted>2010-12-20T20:45:24Z</cp:lastPrinted>
  <dcterms:created xsi:type="dcterms:W3CDTF">2010-12-20T20:39:38Z</dcterms:created>
  <dcterms:modified xsi:type="dcterms:W3CDTF">2012-07-16T06:26:27Z</dcterms:modified>
</cp:coreProperties>
</file>