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80" r:id="rId10"/>
    <p:sldId id="281" r:id="rId11"/>
    <p:sldId id="282" r:id="rId12"/>
    <p:sldId id="283" r:id="rId13"/>
    <p:sldId id="284" r:id="rId14"/>
    <p:sldId id="285" r:id="rId15"/>
    <p:sldId id="286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802.11-12/0738r0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smtClean="0"/>
              <a:t>Assaf Kasher, Intel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58C3DAE2-7FEE-4BC9-B26A-1EAC409E2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886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802.11-12/0738r0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smtClean="0"/>
              <a:t>Assaf Kasher,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CC6C51EB-553F-494A-B8A8-3B9E2E17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0093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802.11-12/0738r0</a:t>
            </a:r>
            <a:endParaRPr lang="en-US" sz="14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June 2012</a:t>
            </a:r>
            <a:endParaRPr lang="en-US" sz="140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Assaf Kasher, Intel</a:t>
            </a:r>
            <a:endParaRPr lang="en-US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A6E72C1-DBEE-462B-A10E-6694E715ADBA}" type="slidenum">
              <a:rPr lang="en-US"/>
              <a:pPr/>
              <a:t>1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380" y="8985222"/>
            <a:ext cx="76944" cy="184666"/>
          </a:xfrm>
        </p:spPr>
        <p:txBody>
          <a:bodyPr/>
          <a:lstStyle/>
          <a:p>
            <a:fld id="{BEFE00D7-217E-4219-96D0-4D5B56EFFBD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802.11-12/0738r0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Assaf Kasher,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C6C51EB-553F-494A-B8A8-3B9E2E17290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78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380" y="8985222"/>
            <a:ext cx="76944" cy="184666"/>
          </a:xfrm>
        </p:spPr>
        <p:txBody>
          <a:bodyPr/>
          <a:lstStyle/>
          <a:p>
            <a:fld id="{0D5260C8-BF7E-4DB3-A337-6EEEDA589D6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6281673" y="95706"/>
            <a:ext cx="65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802.11-12/0738r0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1086836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36681" y="8985250"/>
            <a:ext cx="1845057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Assaf Kasher,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43267" y="8985250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C3FAA3B-5302-41E6-B797-5D57AF32F2B3}" type="slidenum">
              <a:rPr lang="en-US" smtClean="0">
                <a:cs typeface="Times New Roman" pitchFamily="18" charset="0"/>
              </a:rPr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436" y="8985222"/>
            <a:ext cx="153888" cy="184666"/>
          </a:xfrm>
        </p:spPr>
        <p:txBody>
          <a:bodyPr/>
          <a:lstStyle/>
          <a:p>
            <a:fld id="{0D5260C8-BF7E-4DB3-A337-6EEEDA589D6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FB4E85A-B7F1-404D-9AF5-C9387124C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21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0926F2A3-3CDF-4B7B-B501-00C692A6B5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4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DBC3980F-7669-4FB3-97DF-9277D1E883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79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8850" cy="2746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13FABDFC-9E4E-4035-98F1-9C2E5187C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61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8850" cy="2746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64CFB205-7606-4472-913F-1EA56031E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5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26313" y="6475413"/>
            <a:ext cx="1217612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Assaf Kasher, 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2A7177AE-1982-45C2-96DE-E7C0C3D6F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92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7BC8710-19A6-420E-A599-283D61851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85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66D74242-BA90-45F9-875E-3CC6C0078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9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76E36788-C0D9-490F-8FF6-DEC5EE521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0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20275A08-9EA6-4085-A17B-150BA92D2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97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7E50FF81-619C-43E3-BC27-617088B46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54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516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June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C2943F67-B588-4F97-8B43-027C09A73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7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DA62306F-9CBA-42CE-AADC-9629487D5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91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4557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US" smtClean="0"/>
              <a:t>June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81825" y="6475413"/>
            <a:ext cx="15621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1BEC560E-1778-49AE-B0E9-AA5FD973D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55602"/>
            <a:ext cx="328301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802.11-12/0783r1</a:t>
            </a:r>
            <a:endParaRPr lang="en-US" sz="1800" b="1" dirty="0"/>
          </a:p>
          <a:p>
            <a:pPr marL="457200" lvl="4" algn="r">
              <a:defRPr/>
            </a:pP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81863" y="6475413"/>
            <a:ext cx="126206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Assaf Kasher,  Intel</a:t>
            </a:r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BF Corrections presentation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200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 smtClean="0"/>
              <a:t>Date:</a:t>
            </a:r>
            <a:r>
              <a:rPr lang="en-US" sz="1800" b="0" dirty="0" smtClean="0"/>
              <a:t> 2012-06-14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971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1026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606425" y="3348038"/>
          <a:ext cx="76866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4" imgW="8256106" imgH="2529304" progId="Word.Document.8">
                  <p:embed/>
                </p:oleObj>
              </mc:Choice>
              <mc:Fallback>
                <p:oleObj name="Document" r:id="rId4" imgW="8256106" imgH="252930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3348038"/>
                        <a:ext cx="7686675" cy="2354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the accuracy of 6xSIFS and 3xSIFS intervals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accuracy of these intervals is undefined.  </a:t>
            </a:r>
          </a:p>
          <a:p>
            <a:r>
              <a:rPr lang="en-US" sz="2800" dirty="0" smtClean="0"/>
              <a:t>We prefer to set it to 10% of </a:t>
            </a:r>
            <a:r>
              <a:rPr lang="en-US" sz="2800" dirty="0" err="1" smtClean="0"/>
              <a:t>aSlotTime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 0.5usec</a:t>
            </a:r>
          </a:p>
          <a:p>
            <a:r>
              <a:rPr lang="en-US" sz="2800" dirty="0" smtClean="0">
                <a:sym typeface="Wingdings" pitchFamily="2" charset="2"/>
              </a:rPr>
              <a:t>10% of the interval may introduce an inaccuracy which it too large.</a:t>
            </a:r>
          </a:p>
          <a:p>
            <a:r>
              <a:rPr lang="en-US" sz="2800" dirty="0" smtClean="0">
                <a:sym typeface="Wingdings" pitchFamily="2" charset="2"/>
              </a:rPr>
              <a:t>Two new IFS intervals defined: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MBIFS for 3xSIFS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LBIFS for 6xSIFS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994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Allowing A-BFT to contain one slot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772400" cy="4114800"/>
          </a:xfrm>
        </p:spPr>
        <p:txBody>
          <a:bodyPr/>
          <a:lstStyle/>
          <a:p>
            <a:r>
              <a:rPr lang="en-US" sz="2800" dirty="0" smtClean="0"/>
              <a:t>Currently it is mandatory to have at lease two slots.</a:t>
            </a:r>
          </a:p>
          <a:p>
            <a:r>
              <a:rPr lang="en-US" sz="2800" dirty="0" smtClean="0"/>
              <a:t>This complicates the A-BFT</a:t>
            </a:r>
          </a:p>
          <a:p>
            <a:r>
              <a:rPr lang="en-US" sz="2800" dirty="0" smtClean="0"/>
              <a:t>We prefer to remove this requirement.</a:t>
            </a:r>
          </a:p>
          <a:p>
            <a:r>
              <a:rPr lang="en-US" sz="2800" dirty="0" smtClean="0"/>
              <a:t>Although this is a useful feature, it does not need to be mandatory on every A-BFT, and can be operated dynamically in situations where BF with several devices is expected.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095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10575" cy="681037"/>
          </a:xfrm>
        </p:spPr>
        <p:txBody>
          <a:bodyPr/>
          <a:lstStyle/>
          <a:p>
            <a:r>
              <a:rPr lang="en-US" dirty="0" smtClean="0"/>
              <a:t>Link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07400" cy="5075238"/>
          </a:xfrm>
        </p:spPr>
        <p:txBody>
          <a:bodyPr/>
          <a:lstStyle/>
          <a:p>
            <a:r>
              <a:rPr lang="en-US" sz="2800" dirty="0" smtClean="0"/>
              <a:t>Add a capability bit that define that a response to a link measurement request will be arrive in a defined time.</a:t>
            </a:r>
          </a:p>
          <a:p>
            <a:r>
              <a:rPr lang="en-US" sz="2800" dirty="0" smtClean="0"/>
              <a:t>Allow a default value for the link margin.</a:t>
            </a:r>
          </a:p>
          <a:p>
            <a:pPr lvl="1"/>
            <a:r>
              <a:rPr lang="en-US" sz="2400" dirty="0" smtClean="0"/>
              <a:t>make it optional</a:t>
            </a:r>
          </a:p>
          <a:p>
            <a:r>
              <a:rPr lang="en-US" sz="2800" dirty="0" smtClean="0"/>
              <a:t>Define the PER requirement for the MCS feedback.</a:t>
            </a:r>
          </a:p>
          <a:p>
            <a:pPr lvl="1"/>
            <a:r>
              <a:rPr lang="en-US" sz="2400" dirty="0" smtClean="0"/>
              <a:t>make it 10</a:t>
            </a:r>
            <a:r>
              <a:rPr lang="en-US" sz="2400" baseline="30000" dirty="0" smtClean="0"/>
              <a:t>-2 </a:t>
            </a:r>
            <a:endParaRPr lang="en-US" sz="2400" dirty="0" smtClean="0"/>
          </a:p>
          <a:p>
            <a:r>
              <a:rPr lang="en-US" sz="2800" dirty="0" smtClean="0"/>
              <a:t>Define the PER requirements in TSPEC to be 10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, 10</a:t>
            </a:r>
            <a:r>
              <a:rPr lang="en-US" sz="2800" baseline="30000" dirty="0" smtClean="0"/>
              <a:t>-2</a:t>
            </a:r>
            <a:r>
              <a:rPr lang="en-US" sz="2800" dirty="0" smtClean="0"/>
              <a:t>, 10</a:t>
            </a:r>
            <a:r>
              <a:rPr lang="en-US" sz="2800" baseline="30000" dirty="0" smtClean="0"/>
              <a:t>-3 </a:t>
            </a:r>
            <a:r>
              <a:rPr lang="en-US" sz="2800" dirty="0" smtClean="0"/>
              <a:t> rather than 10</a:t>
            </a:r>
            <a:r>
              <a:rPr lang="en-US" sz="2800" baseline="30000" dirty="0" smtClean="0"/>
              <a:t>-3</a:t>
            </a:r>
            <a:r>
              <a:rPr lang="en-US" sz="2800" dirty="0" smtClean="0"/>
              <a:t>, 10</a:t>
            </a:r>
            <a:r>
              <a:rPr lang="en-US" sz="2800" baseline="30000" dirty="0" smtClean="0"/>
              <a:t>-4</a:t>
            </a:r>
            <a:r>
              <a:rPr lang="en-US" sz="2800" dirty="0" smtClean="0"/>
              <a:t>, 10</a:t>
            </a:r>
            <a:r>
              <a:rPr lang="en-US" sz="2800" baseline="30000" dirty="0" smtClean="0"/>
              <a:t>-5</a:t>
            </a:r>
          </a:p>
          <a:p>
            <a:r>
              <a:rPr lang="en-US" sz="2800" dirty="0" smtClean="0"/>
              <a:t>Add a request for BF to the activity fields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65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BRP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text is unclear.</a:t>
            </a:r>
          </a:p>
          <a:p>
            <a:r>
              <a:rPr lang="en-US" dirty="0" smtClean="0"/>
              <a:t>Allow aggregation of BRP frame with other frames in an A-MPDU only when the other frames are either ACK or BACK or </a:t>
            </a:r>
            <a:r>
              <a:rPr lang="en-US" dirty="0" err="1" smtClean="0"/>
              <a:t>QoS</a:t>
            </a:r>
            <a:r>
              <a:rPr lang="en-US" dirty="0" smtClean="0"/>
              <a:t>-Null Data.</a:t>
            </a:r>
          </a:p>
          <a:p>
            <a:r>
              <a:rPr lang="en-US" dirty="0" smtClean="0"/>
              <a:t>Aggregation of more than one BRP frame is not allowed.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845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to MIDC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Clarification of the BRP setup protocol in the case the MID only is requested</a:t>
            </a:r>
          </a:p>
          <a:p>
            <a:r>
              <a:rPr lang="en-US" dirty="0" smtClean="0"/>
              <a:t>Defining MID+BC to be a single protocol (if both are requested, both need to granted)</a:t>
            </a:r>
          </a:p>
          <a:p>
            <a:r>
              <a:rPr lang="en-US" dirty="0" smtClean="0"/>
              <a:t>Removing contradiction between 9.35.3.2 and 9.34.6.3.6.3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7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09800"/>
            <a:ext cx="8410575" cy="1143000"/>
          </a:xfrm>
        </p:spPr>
        <p:txBody>
          <a:bodyPr/>
          <a:lstStyle/>
          <a:p>
            <a:r>
              <a:rPr lang="en-US" smtClean="0"/>
              <a:t>Backup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207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>
                <a:latin typeface="Neo Sans Intel Medium" pitchFamily="34" charset="0"/>
              </a:rPr>
              <a:t>Scope</a:t>
            </a:r>
            <a:endParaRPr lang="en-US" dirty="0">
              <a:latin typeface="Neo Sans Intel Medium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772400" cy="4114800"/>
          </a:xfrm>
        </p:spPr>
        <p:txBody>
          <a:bodyPr/>
          <a:lstStyle/>
          <a:p>
            <a:r>
              <a:rPr lang="en-US" dirty="0" smtClean="0">
                <a:latin typeface="Neo Sans Intel" pitchFamily="34" charset="0"/>
              </a:rPr>
              <a:t>The purpose of this presentation is to list and explain the proposed corrections to the BF and the link adaptation that are proposed.</a:t>
            </a:r>
          </a:p>
          <a:p>
            <a:r>
              <a:rPr lang="en-US" dirty="0" smtClean="0"/>
              <a:t>Most of changes are dealing with performing of BF in allocated CBAP.</a:t>
            </a:r>
          </a:p>
          <a:p>
            <a:r>
              <a:rPr lang="en-US" dirty="0" smtClean="0"/>
              <a:t>Other changes are corrections/simplifications</a:t>
            </a:r>
            <a:endParaRPr lang="en-US" dirty="0">
              <a:latin typeface="Neo Sans Inte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415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410575" cy="757237"/>
          </a:xfrm>
        </p:spPr>
        <p:txBody>
          <a:bodyPr/>
          <a:lstStyle/>
          <a:p>
            <a:r>
              <a:rPr lang="en-US" dirty="0" smtClean="0"/>
              <a:t>Proposed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407400" cy="5151438"/>
          </a:xfrm>
        </p:spPr>
        <p:txBody>
          <a:bodyPr>
            <a:normAutofit/>
          </a:bodyPr>
          <a:lstStyle/>
          <a:p>
            <a:r>
              <a:rPr lang="en-US" dirty="0" smtClean="0"/>
              <a:t>Grant/Grant ACK</a:t>
            </a:r>
          </a:p>
          <a:p>
            <a:r>
              <a:rPr lang="en-US" dirty="0" smtClean="0"/>
              <a:t>Don’t allow sector sweep to break across allocations</a:t>
            </a:r>
          </a:p>
          <a:p>
            <a:r>
              <a:rPr lang="en-US" dirty="0" smtClean="0"/>
              <a:t>Enabling Multi-Antenna BF in CBAP</a:t>
            </a:r>
          </a:p>
          <a:p>
            <a:r>
              <a:rPr lang="en-US" dirty="0" smtClean="0"/>
              <a:t>Enabling Multi-Antenna BF in short allocations</a:t>
            </a:r>
          </a:p>
          <a:p>
            <a:r>
              <a:rPr lang="en-US" dirty="0" smtClean="0"/>
              <a:t>Allowing double RXSS</a:t>
            </a:r>
          </a:p>
          <a:p>
            <a:r>
              <a:rPr lang="en-US" dirty="0" smtClean="0"/>
              <a:t>Making RXSS in A-BFT optional</a:t>
            </a:r>
          </a:p>
          <a:p>
            <a:r>
              <a:rPr lang="en-US" dirty="0" smtClean="0"/>
              <a:t>Defining the accuracy of 6xSIFS and 3xSIFS intervals</a:t>
            </a:r>
          </a:p>
          <a:p>
            <a:r>
              <a:rPr lang="en-US" dirty="0" smtClean="0"/>
              <a:t>Allowing A-BFT to contain one slot.</a:t>
            </a:r>
          </a:p>
          <a:p>
            <a:r>
              <a:rPr lang="en-US" dirty="0" smtClean="0"/>
              <a:t>Link Measurement</a:t>
            </a:r>
          </a:p>
          <a:p>
            <a:r>
              <a:rPr lang="en-US" dirty="0" smtClean="0"/>
              <a:t>BRP </a:t>
            </a:r>
            <a:r>
              <a:rPr lang="en-US" dirty="0" smtClean="0"/>
              <a:t>aggregation</a:t>
            </a:r>
          </a:p>
          <a:p>
            <a:r>
              <a:rPr lang="en-US" dirty="0" smtClean="0"/>
              <a:t>MIDC corrections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8264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410575" cy="838200"/>
          </a:xfrm>
        </p:spPr>
        <p:txBody>
          <a:bodyPr/>
          <a:lstStyle/>
          <a:p>
            <a:r>
              <a:rPr lang="en-US" dirty="0" smtClean="0"/>
              <a:t>Grant/ Grant 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713" y="3352800"/>
            <a:ext cx="8407400" cy="31702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 when trying to initiate SLS before the link is lost in CBAP</a:t>
            </a:r>
          </a:p>
          <a:p>
            <a:r>
              <a:rPr lang="en-US" dirty="0" smtClean="0"/>
              <a:t>RTS/CTS are used to make sure the link was not lost yet.</a:t>
            </a:r>
          </a:p>
          <a:p>
            <a:r>
              <a:rPr lang="en-US" dirty="0" smtClean="0"/>
              <a:t>If first sequence is used, not sure the destination received the grant .</a:t>
            </a:r>
          </a:p>
          <a:p>
            <a:r>
              <a:rPr lang="en-US" dirty="0" smtClean="0"/>
              <a:t>Grant /</a:t>
            </a:r>
            <a:r>
              <a:rPr lang="en-US" dirty="0" smtClean="0"/>
              <a:t>Grant </a:t>
            </a:r>
            <a:r>
              <a:rPr lang="en-US" dirty="0" smtClean="0"/>
              <a:t>ACQ enables dynamic control of the multi-antenna BF parameters – total number of sectors and number of receive antennas</a:t>
            </a:r>
          </a:p>
          <a:p>
            <a:r>
              <a:rPr lang="en-US" dirty="0" smtClean="0"/>
              <a:t>Grant enables synchronization (of the start of the BF training between the initiator and responder) – necessary for efficient multi-antenna BF.</a:t>
            </a: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685800" y="1295400"/>
            <a:ext cx="6858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RTS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1524000" y="1828800"/>
            <a:ext cx="6858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CTS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590800" y="1371600"/>
            <a:ext cx="6858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Grant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3505200" y="1371600"/>
            <a:ext cx="6858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SSW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4343400" y="1371600"/>
            <a:ext cx="6858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SSW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685800" y="2362200"/>
            <a:ext cx="685800" cy="30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Grant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1524000" y="2895600"/>
            <a:ext cx="685800" cy="30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Grant/ACK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2590800" y="2438400"/>
            <a:ext cx="685800" cy="30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SSW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3505200" y="2438400"/>
            <a:ext cx="685800" cy="30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SSW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4343400" y="2438400"/>
            <a:ext cx="685800" cy="30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SSW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698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sz="2800" dirty="0" smtClean="0"/>
              <a:t>Define a new packet type Grant ACK</a:t>
            </a:r>
          </a:p>
          <a:p>
            <a:r>
              <a:rPr lang="en-US" sz="2800" dirty="0" smtClean="0"/>
              <a:t>Allow the use of Grant/Grant ACK combination only to request SLS in CBAP.</a:t>
            </a:r>
          </a:p>
          <a:p>
            <a:r>
              <a:rPr lang="en-US" sz="2800" dirty="0" smtClean="0"/>
              <a:t>Protocol </a:t>
            </a:r>
          </a:p>
          <a:p>
            <a:pPr lvl="1"/>
            <a:r>
              <a:rPr lang="en-US" sz="2400" dirty="0" smtClean="0"/>
              <a:t>if inside a TXOP, send a </a:t>
            </a:r>
            <a:r>
              <a:rPr lang="en-US" sz="2400" dirty="0" err="1" smtClean="0"/>
              <a:t>CF_end</a:t>
            </a:r>
            <a:r>
              <a:rPr lang="en-US" sz="2400" dirty="0" smtClean="0"/>
              <a:t>, then PIFS and then the grant </a:t>
            </a:r>
            <a:r>
              <a:rPr lang="en-US" sz="2400" dirty="0" err="1" smtClean="0"/>
              <a:t>Grant</a:t>
            </a:r>
            <a:r>
              <a:rPr lang="en-US" sz="2400" dirty="0" smtClean="0"/>
              <a:t> ACK</a:t>
            </a:r>
          </a:p>
          <a:p>
            <a:pPr lvl="1"/>
            <a:r>
              <a:rPr lang="en-US" sz="2400" dirty="0" smtClean="0"/>
              <a:t>Outside TXOP, send the grant.</a:t>
            </a:r>
          </a:p>
          <a:p>
            <a:pPr lvl="1"/>
            <a:r>
              <a:rPr lang="en-US" sz="2400" dirty="0" smtClean="0"/>
              <a:t>Starting an SLS with Sector Sweep packet still works.</a:t>
            </a:r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1782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not allow SSW to break across allocations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713" y="3276600"/>
            <a:ext cx="8407400" cy="2713038"/>
          </a:xfrm>
        </p:spPr>
        <p:txBody>
          <a:bodyPr>
            <a:normAutofit/>
          </a:bodyPr>
          <a:lstStyle/>
          <a:p>
            <a:r>
              <a:rPr lang="en-US" dirty="0" smtClean="0"/>
              <a:t>Reason: Due to guard time, the initiator and responder are not synchronized in the beginning of the allocations, (up to 16usec).  Therefore the first packet in sweep may be lost.</a:t>
            </a:r>
          </a:p>
          <a:p>
            <a:r>
              <a:rPr lang="en-US" dirty="0" smtClean="0"/>
              <a:t>another issue is how to start an RSS when the next allocation owner is the ISS initiator.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066800" y="2133600"/>
            <a:ext cx="5562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ounded Rectangle 5"/>
          <p:cNvSpPr/>
          <p:nvPr/>
        </p:nvSpPr>
        <p:spPr bwMode="auto">
          <a:xfrm>
            <a:off x="1295400" y="1905000"/>
            <a:ext cx="533400" cy="228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TXSS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295400" y="1828800"/>
            <a:ext cx="0" cy="53340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1981200" y="1828800"/>
            <a:ext cx="0" cy="53340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ounded Rectangle 10"/>
          <p:cNvSpPr/>
          <p:nvPr/>
        </p:nvSpPr>
        <p:spPr bwMode="auto">
          <a:xfrm>
            <a:off x="1905000" y="1905000"/>
            <a:ext cx="533400" cy="228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TXSS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2514600" y="1905000"/>
            <a:ext cx="533400" cy="228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TXSS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3124200" y="1905000"/>
            <a:ext cx="533400" cy="228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TXSS</a:t>
            </a:r>
          </a:p>
        </p:txBody>
      </p:sp>
      <p:sp>
        <p:nvSpPr>
          <p:cNvPr id="14" name="Line Callout 1 13"/>
          <p:cNvSpPr/>
          <p:nvPr/>
        </p:nvSpPr>
        <p:spPr bwMode="auto">
          <a:xfrm>
            <a:off x="457200" y="2667000"/>
            <a:ext cx="1219200" cy="304800"/>
          </a:xfrm>
          <a:prstGeom prst="borderCallout1">
            <a:avLst>
              <a:gd name="adj1" fmla="val 18750"/>
              <a:gd name="adj2" fmla="val -8333"/>
              <a:gd name="adj3" fmla="val -101361"/>
              <a:gd name="adj4" fmla="val 68351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Start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 of allocation in initiator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16" name="Line Callout 1 15"/>
          <p:cNvSpPr/>
          <p:nvPr/>
        </p:nvSpPr>
        <p:spPr bwMode="auto">
          <a:xfrm>
            <a:off x="1981200" y="2667000"/>
            <a:ext cx="1219200" cy="304800"/>
          </a:xfrm>
          <a:prstGeom prst="borderCallout1">
            <a:avLst>
              <a:gd name="adj1" fmla="val 18750"/>
              <a:gd name="adj2" fmla="val -8333"/>
              <a:gd name="adj3" fmla="val -107301"/>
              <a:gd name="adj4" fmla="val 77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Start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 of allocation in Responder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17" name="Left Brace 16"/>
          <p:cNvSpPr/>
          <p:nvPr/>
        </p:nvSpPr>
        <p:spPr bwMode="auto">
          <a:xfrm rot="5400000">
            <a:off x="1524000" y="1371601"/>
            <a:ext cx="228600" cy="685800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43000" y="1371600"/>
            <a:ext cx="167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Guard Time = 16usec</a:t>
            </a:r>
            <a:endParaRPr lang="en-US" sz="1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293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Multi-Antenna BF in CBAP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r>
              <a:rPr lang="en-US" sz="2800" dirty="0" smtClean="0"/>
              <a:t>Enable Grant/Grant ACK to control the number of elements/antennas to be used in the sweep to enable working in short allocations.</a:t>
            </a:r>
          </a:p>
          <a:p>
            <a:r>
              <a:rPr lang="en-US" sz="2800" dirty="0" smtClean="0"/>
              <a:t>Allow DMG antenna switching in CBAP for SLS</a:t>
            </a:r>
          </a:p>
          <a:p>
            <a:r>
              <a:rPr lang="en-US" sz="2800" dirty="0" smtClean="0"/>
              <a:t>Enable Multi-Antenna BF after link loss.</a:t>
            </a:r>
          </a:p>
          <a:p>
            <a:pPr lvl="1"/>
            <a:r>
              <a:rPr lang="en-US" sz="2400" dirty="0" smtClean="0"/>
              <a:t>slightly different behavior</a:t>
            </a:r>
          </a:p>
          <a:p>
            <a:pPr lvl="1"/>
            <a:r>
              <a:rPr lang="en-US" sz="2400" dirty="0" smtClean="0"/>
              <a:t>Text is not mandatory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478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410575" cy="604837"/>
          </a:xfrm>
        </p:spPr>
        <p:txBody>
          <a:bodyPr/>
          <a:lstStyle/>
          <a:p>
            <a:pPr algn="l"/>
            <a:r>
              <a:rPr lang="en-US" dirty="0" smtClean="0"/>
              <a:t>Allowing Double RXSS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713" y="5410200"/>
            <a:ext cx="8407400" cy="579438"/>
          </a:xfrm>
        </p:spPr>
        <p:txBody>
          <a:bodyPr/>
          <a:lstStyle/>
          <a:p>
            <a:r>
              <a:rPr lang="en-US" dirty="0" smtClean="0"/>
              <a:t>Proposed Solution (bottom graph)</a:t>
            </a:r>
          </a:p>
          <a:p>
            <a:r>
              <a:rPr lang="en-US" dirty="0" smtClean="0"/>
              <a:t>Small text change in description on BF control field.</a:t>
            </a: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533400" y="762000"/>
            <a:ext cx="838200" cy="381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TXSS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1524000" y="1143000"/>
            <a:ext cx="838200" cy="381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TXSS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590800" y="762000"/>
            <a:ext cx="7620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FBCK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3429000" y="1143000"/>
            <a:ext cx="6096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ACK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4495800" y="762000"/>
            <a:ext cx="6858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Grant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334000" y="762000"/>
            <a:ext cx="6096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effectLst/>
                <a:latin typeface="Neo Sans Intel" pitchFamily="34" charset="0"/>
              </a:rPr>
              <a:t>TXSS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6172200" y="1143000"/>
            <a:ext cx="8382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RXSS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7086600" y="762000"/>
            <a:ext cx="7620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FBCK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7924800" y="1143000"/>
            <a:ext cx="6096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ACK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304800" y="2133600"/>
            <a:ext cx="6858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Grant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1143000" y="2133600"/>
            <a:ext cx="9144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effectLst/>
                <a:latin typeface="Neo Sans Intel" pitchFamily="34" charset="0"/>
              </a:rPr>
              <a:t>RXSS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2209800" y="2514600"/>
            <a:ext cx="609600" cy="228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effectLst/>
                <a:latin typeface="Neo Sans Intel" pitchFamily="34" charset="0"/>
              </a:rPr>
              <a:t>TXSS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2895600" y="2133600"/>
            <a:ext cx="7620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FBCK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3733800" y="2514600"/>
            <a:ext cx="6096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ACK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29718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effectLst/>
              </a:rPr>
              <a:t>Current RXSS for BF training between two antenna arrays (above)  </a:t>
            </a:r>
            <a:endParaRPr lang="en-US" dirty="0">
              <a:effectLst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228600" y="3657600"/>
            <a:ext cx="838200" cy="381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TXSS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1219200" y="4038600"/>
            <a:ext cx="838200" cy="381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RXSS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2286000" y="3657600"/>
            <a:ext cx="7620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FBCK</a:t>
            </a:r>
          </a:p>
        </p:txBody>
      </p:sp>
      <p:sp>
        <p:nvSpPr>
          <p:cNvPr id="22" name="Rounded Rectangle 21"/>
          <p:cNvSpPr/>
          <p:nvPr/>
        </p:nvSpPr>
        <p:spPr bwMode="auto">
          <a:xfrm>
            <a:off x="3124200" y="4038600"/>
            <a:ext cx="6096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ACK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4191000" y="3657600"/>
            <a:ext cx="6858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Grant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5029200" y="3657600"/>
            <a:ext cx="762000" cy="30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effectLst/>
                <a:latin typeface="Neo Sans Intel" pitchFamily="34" charset="0"/>
              </a:rPr>
              <a:t>RXSS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5867400" y="4038600"/>
            <a:ext cx="8382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RXSS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6781800" y="3657600"/>
            <a:ext cx="7620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eo Sans Intel" pitchFamily="34" charset="0"/>
              </a:rPr>
              <a:t>FBCK</a:t>
            </a:r>
          </a:p>
        </p:txBody>
      </p:sp>
      <p:sp>
        <p:nvSpPr>
          <p:cNvPr id="27" name="Rounded Rectangle 26"/>
          <p:cNvSpPr/>
          <p:nvPr/>
        </p:nvSpPr>
        <p:spPr bwMode="auto">
          <a:xfrm>
            <a:off x="7620000" y="4038600"/>
            <a:ext cx="609600" cy="30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effectLst/>
                <a:latin typeface="Neo Sans Intel" pitchFamily="34" charset="0"/>
              </a:rPr>
              <a:t>ACK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Neo Sans Intel" pitchFamily="34" charset="0"/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1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RXSS in A-BFT optional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800" dirty="0" smtClean="0"/>
              <a:t>Currently it is mandatory for a PCP to have RXSS in A-BFT  every  dot11ABFTRRXSSSwitch.</a:t>
            </a:r>
          </a:p>
          <a:p>
            <a:r>
              <a:rPr lang="en-US" sz="2800" dirty="0" smtClean="0"/>
              <a:t>We prefer to remove this requirement as it complicates the implementation of A-BFT.</a:t>
            </a:r>
          </a:p>
          <a:p>
            <a:r>
              <a:rPr lang="en-US" sz="2800" dirty="0" smtClean="0"/>
              <a:t>Due to the fragmented nature of BTIs, it does not really help a device which prefers to associate using RXSS.</a:t>
            </a:r>
          </a:p>
          <a:p>
            <a:r>
              <a:rPr lang="en-US" sz="2800" b="1" dirty="0" smtClean="0"/>
              <a:t>Connection range is not compromised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Kasher,  Intel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07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788</TotalTime>
  <Words>879</Words>
  <Application>Microsoft Office PowerPoint</Application>
  <PresentationFormat>On-screen Show (4:3)</PresentationFormat>
  <Paragraphs>149</Paragraphs>
  <Slides>15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BF Corrections presentation</vt:lpstr>
      <vt:lpstr>Scope</vt:lpstr>
      <vt:lpstr>Proposed Changes</vt:lpstr>
      <vt:lpstr>Grant/ Grant ACK</vt:lpstr>
      <vt:lpstr>Proposed Solution</vt:lpstr>
      <vt:lpstr>Do not allow SSW to break across allocations</vt:lpstr>
      <vt:lpstr>Multi-Antenna BF in CBAP</vt:lpstr>
      <vt:lpstr>Allowing Double RXSS</vt:lpstr>
      <vt:lpstr>Making RXSS in A-BFT optional</vt:lpstr>
      <vt:lpstr>Defining the accuracy of 6xSIFS and 3xSIFS intervals</vt:lpstr>
      <vt:lpstr>Allowing A-BFT to contain one slot</vt:lpstr>
      <vt:lpstr>Link Measurements</vt:lpstr>
      <vt:lpstr>BRP aggregation</vt:lpstr>
      <vt:lpstr>Update to MIDC</vt:lpstr>
      <vt:lpstr>Backup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 Correction Presentation</dc:title>
  <dc:subject>11-12-0738r0</dc:subject>
  <dc:creator>Assaf Kasher</dc:creator>
  <cp:lastModifiedBy>Assaf</cp:lastModifiedBy>
  <cp:revision>436</cp:revision>
  <cp:lastPrinted>1998-02-10T13:28:06Z</cp:lastPrinted>
  <dcterms:created xsi:type="dcterms:W3CDTF">2010-03-10T13:24:20Z</dcterms:created>
  <dcterms:modified xsi:type="dcterms:W3CDTF">2012-06-28T12:20:59Z</dcterms:modified>
</cp:coreProperties>
</file>