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802.11-12/0712r0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09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May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2012-5-17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Many straw polls and motions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11-11-1137-09-00ah-specification-framework-for-tgah.docx</a:t>
            </a:r>
            <a:endParaRPr lang="en-US" dirty="0" smtClean="0"/>
          </a:p>
          <a:p>
            <a:r>
              <a:rPr lang="en-US" dirty="0" smtClean="0"/>
              <a:t>First Sub Group meetings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Get started on draft </a:t>
            </a:r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Internal Task Group Ballot : January 2013</a:t>
            </a: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June 6 at 7 </a:t>
            </a:r>
            <a:r>
              <a:rPr lang="en-US" dirty="0"/>
              <a:t>P</a:t>
            </a:r>
            <a:r>
              <a:rPr lang="en-US" dirty="0" smtClean="0"/>
              <a:t>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MAC</a:t>
            </a:r>
            <a:endParaRPr lang="en-US" dirty="0"/>
          </a:p>
          <a:p>
            <a:pPr marL="609600" indent="-609600"/>
            <a:r>
              <a:rPr lang="en-US" dirty="0" smtClean="0"/>
              <a:t>June 20 at 10 AM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PHY</a:t>
            </a:r>
          </a:p>
          <a:p>
            <a:pPr marL="609600" indent="-609600"/>
            <a:r>
              <a:rPr lang="en-US" dirty="0" smtClean="0"/>
              <a:t>July 11 at 7 PM ET 1 hour</a:t>
            </a:r>
          </a:p>
          <a:p>
            <a:pPr marL="1009650" lvl="1" indent="-609600"/>
            <a:r>
              <a:rPr lang="en-US" dirty="0" smtClean="0"/>
              <a:t>Prepare for </a:t>
            </a: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Moved out 2 months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January</a:t>
            </a:r>
            <a:r>
              <a:rPr lang="en-US" dirty="0" smtClean="0"/>
              <a:t> 2013</a:t>
            </a:r>
            <a:endParaRPr lang="en-US" dirty="0"/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May </a:t>
            </a:r>
            <a:r>
              <a:rPr lang="en-US" dirty="0" smtClean="0"/>
              <a:t>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1539</TotalTime>
  <Words>179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May 2012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build</cp:lastModifiedBy>
  <cp:revision>173</cp:revision>
  <cp:lastPrinted>1998-02-10T13:28:06Z</cp:lastPrinted>
  <dcterms:created xsi:type="dcterms:W3CDTF">2009-11-09T00:32:22Z</dcterms:created>
  <dcterms:modified xsi:type="dcterms:W3CDTF">2012-05-17T21:18:18Z</dcterms:modified>
</cp:coreProperties>
</file>