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271" r:id="rId4"/>
    <p:sldId id="272" r:id="rId5"/>
    <p:sldId id="273" r:id="rId6"/>
    <p:sldId id="27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383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802.11-12/0679r1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Editor’s Report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Report from Editor’s meeting and progress on D0.0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REVmb</a:t>
            </a:r>
            <a:r>
              <a:rPr lang="en-US" dirty="0"/>
              <a:t> –  Published</a:t>
            </a:r>
          </a:p>
          <a:p>
            <a:r>
              <a:rPr lang="en-US" dirty="0"/>
              <a:t>11aa –  Published</a:t>
            </a:r>
          </a:p>
          <a:p>
            <a:r>
              <a:rPr lang="en-US" dirty="0"/>
              <a:t>11ac –  Hoping to complete D2 resolution and </a:t>
            </a:r>
            <a:r>
              <a:rPr lang="en-US" dirty="0" err="1"/>
              <a:t>recirc</a:t>
            </a:r>
            <a:r>
              <a:rPr lang="en-US" dirty="0"/>
              <a:t> May 2012</a:t>
            </a:r>
          </a:p>
          <a:p>
            <a:r>
              <a:rPr lang="en-US" dirty="0"/>
              <a:t>11ad – Hoping to complete D7 resolution and </a:t>
            </a:r>
            <a:r>
              <a:rPr lang="en-US" dirty="0" err="1"/>
              <a:t>recirc</a:t>
            </a:r>
            <a:r>
              <a:rPr lang="en-US" dirty="0"/>
              <a:t> </a:t>
            </a:r>
          </a:p>
          <a:p>
            <a:r>
              <a:rPr lang="en-US" dirty="0"/>
              <a:t>11ae –  Published</a:t>
            </a:r>
          </a:p>
          <a:p>
            <a:r>
              <a:rPr lang="en-US" dirty="0"/>
              <a:t>11af – Hoping for PHY text submission</a:t>
            </a:r>
          </a:p>
          <a:p>
            <a:r>
              <a:rPr lang="en-US" dirty="0"/>
              <a:t>11ah – Building Specification Framework</a:t>
            </a:r>
          </a:p>
          <a:p>
            <a:r>
              <a:rPr lang="en-US" dirty="0"/>
              <a:t>11ai – Building Specification Framework; consensus beginning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Included in </a:t>
            </a:r>
            <a:r>
              <a:rPr lang="en-US" dirty="0" err="1" smtClean="0"/>
              <a:t>Mc</a:t>
            </a:r>
            <a:endParaRPr lang="en-US" dirty="0" smtClean="0"/>
          </a:p>
          <a:p>
            <a:pPr lvl="1"/>
            <a:r>
              <a:rPr lang="en-US" dirty="0" smtClean="0"/>
              <a:t>11aa</a:t>
            </a:r>
            <a:endParaRPr lang="en-US" dirty="0"/>
          </a:p>
          <a:p>
            <a:pPr lvl="1"/>
            <a:r>
              <a:rPr lang="en-US" dirty="0" smtClean="0"/>
              <a:t>11ad</a:t>
            </a:r>
            <a:endParaRPr lang="en-US" dirty="0"/>
          </a:p>
          <a:p>
            <a:pPr lvl="1"/>
            <a:r>
              <a:rPr lang="en-US" dirty="0" smtClean="0"/>
              <a:t>11ae</a:t>
            </a:r>
          </a:p>
          <a:p>
            <a:pPr lvl="1"/>
            <a:r>
              <a:rPr lang="en-US" dirty="0" smtClean="0"/>
              <a:t>11ac</a:t>
            </a:r>
          </a:p>
          <a:p>
            <a:r>
              <a:rPr lang="en-US" dirty="0" smtClean="0"/>
              <a:t>Will not wait for</a:t>
            </a:r>
          </a:p>
          <a:p>
            <a:pPr lvl="1"/>
            <a:r>
              <a:rPr lang="en-US" dirty="0" smtClean="0"/>
              <a:t>11af </a:t>
            </a:r>
          </a:p>
          <a:p>
            <a:pPr lvl="1"/>
            <a:r>
              <a:rPr lang="en-US" dirty="0" smtClean="0"/>
              <a:t>11ah</a:t>
            </a:r>
          </a:p>
          <a:p>
            <a:pPr lvl="1"/>
            <a:r>
              <a:rPr lang="en-US" dirty="0" smtClean="0"/>
              <a:t>11ai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0.0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editor is currently creating Draft 0.0</a:t>
            </a:r>
          </a:p>
          <a:p>
            <a:pPr lvl="1"/>
            <a:r>
              <a:rPr lang="en-US" dirty="0" smtClean="0"/>
              <a:t>Clause 1: 802.11ai-specific introduction (likely not carried into Rev </a:t>
            </a:r>
            <a:r>
              <a:rPr lang="en-US" dirty="0" err="1" smtClean="0"/>
              <a:t>Md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Clause 2: Added definitions</a:t>
            </a:r>
          </a:p>
          <a:p>
            <a:pPr lvl="1"/>
            <a:r>
              <a:rPr lang="en-US" dirty="0" smtClean="0"/>
              <a:t>Clause 3: Added acronyms</a:t>
            </a:r>
          </a:p>
          <a:p>
            <a:pPr lvl="1"/>
            <a:r>
              <a:rPr lang="en-US" dirty="0" smtClean="0"/>
              <a:t>Clauses 4-11</a:t>
            </a:r>
          </a:p>
          <a:p>
            <a:pPr lvl="2"/>
            <a:r>
              <a:rPr lang="en-US" dirty="0" smtClean="0"/>
              <a:t>Existent clause headings (only)</a:t>
            </a:r>
          </a:p>
          <a:p>
            <a:pPr lvl="2"/>
            <a:r>
              <a:rPr lang="en-US" dirty="0" smtClean="0"/>
              <a:t>Clause headings added by previous TGs work in process</a:t>
            </a:r>
          </a:p>
          <a:p>
            <a:r>
              <a:rPr lang="en-US" dirty="0" smtClean="0"/>
              <a:t>Maintenance of Drafts is ongoing and continuous</a:t>
            </a:r>
          </a:p>
          <a:p>
            <a:pPr lvl="1"/>
            <a:r>
              <a:rPr lang="en-US" dirty="0" smtClean="0"/>
              <a:t>Submissions are expected to conform to current numbering</a:t>
            </a:r>
          </a:p>
          <a:p>
            <a:pPr lvl="1"/>
            <a:r>
              <a:rPr lang="en-US" dirty="0" smtClean="0"/>
              <a:t>Subsequent maintenance is done by editor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11-11-1149-14-0000-draft-number-alignment-tool.xlsx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8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58</TotalTime>
  <Words>230</Words>
  <Application>Microsoft Office PowerPoint</Application>
  <PresentationFormat>On-screen Show (4:3)</PresentationFormat>
  <Paragraphs>63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802-11-Submission-tms</vt:lpstr>
      <vt:lpstr>Document</vt:lpstr>
      <vt:lpstr>Editor’s Report</vt:lpstr>
      <vt:lpstr>Abstract</vt:lpstr>
      <vt:lpstr>TG Status</vt:lpstr>
      <vt:lpstr>Plans for RevMc</vt:lpstr>
      <vt:lpstr>Draft 0.0</vt:lpstr>
      <vt:lpstr>References 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Editor’s Report</dc:title>
  <dc:creator>Tom Siep</dc:creator>
  <cp:lastModifiedBy>Tom Siep</cp:lastModifiedBy>
  <cp:revision>4</cp:revision>
  <cp:lastPrinted>1998-02-10T13:28:06Z</cp:lastPrinted>
  <dcterms:created xsi:type="dcterms:W3CDTF">2012-05-15T14:28:48Z</dcterms:created>
  <dcterms:modified xsi:type="dcterms:W3CDTF">2012-05-15T15:27:19Z</dcterms:modified>
</cp:coreProperties>
</file>