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5" r:id="rId11"/>
    <p:sldId id="293" r:id="rId12"/>
    <p:sldId id="294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1" d="100"/>
          <a:sy n="71" d="100"/>
        </p:scale>
        <p:origin x="-104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242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802.11-12/0665r1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algn="l">
              <a:defRPr/>
            </a:pPr>
            <a:r>
              <a:rPr lang="en-US" sz="1800" b="1" dirty="0" smtClean="0"/>
              <a:t>May</a:t>
            </a:r>
            <a:r>
              <a:rPr lang="en-US" sz="1800" b="1" baseline="0" dirty="0" smtClean="0"/>
              <a:t> 2012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800079" y="6477000"/>
            <a:ext cx="173432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algn="r">
              <a:defRPr/>
            </a:pPr>
            <a:r>
              <a:rPr lang="en-US" sz="1200" b="0" dirty="0" smtClean="0"/>
              <a:t>Anh</a:t>
            </a:r>
            <a:r>
              <a:rPr lang="en-US" sz="1200" b="0" baseline="0" dirty="0" smtClean="0"/>
              <a:t> Tuan Hoang et al (I2R)</a:t>
            </a:r>
            <a:endParaRPr 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Prioritized PS-Polls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2012-5-16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15874694"/>
              </p:ext>
            </p:extLst>
          </p:nvPr>
        </p:nvGraphicFramePr>
        <p:xfrm>
          <a:off x="457200" y="2590800"/>
          <a:ext cx="8478838" cy="3783013"/>
        </p:xfrm>
        <a:graphic>
          <a:graphicData uri="http://schemas.openxmlformats.org/presentationml/2006/ole">
            <p:oleObj spid="_x0000_s1062" name="Document" r:id="rId4" imgW="7378382" imgH="3300525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</a:t>
            </a:r>
            <a:r>
              <a:rPr lang="en-US" altLang="ko-KR" dirty="0" smtClean="0">
                <a:ea typeface="굴림" pitchFamily="50" charset="-127"/>
              </a:rPr>
              <a:t>11-12-0610-00-00ah, Non-TIM Stations in 11ah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[2] 11-12-0618-00-00ah, Listen Interval for Sensor Devices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that, to reduce collisions, PS-Polls from different STAs can be transmitted using different channel-access priorities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lvl="1"/>
            <a:r>
              <a:rPr lang="en-US" sz="2400" dirty="0" smtClean="0"/>
              <a:t>Y:</a:t>
            </a:r>
          </a:p>
          <a:p>
            <a:pPr lvl="1"/>
            <a:r>
              <a:rPr lang="en-US" sz="2400" dirty="0" smtClean="0"/>
              <a:t>N:</a:t>
            </a:r>
          </a:p>
          <a:p>
            <a:pPr lvl="1"/>
            <a:r>
              <a:rPr lang="en-US" sz="2400" dirty="0" smtClean="0"/>
              <a:t>A:</a:t>
            </a:r>
          </a:p>
          <a:p>
            <a:pPr>
              <a:buNone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PS-Poll priority can be indicated in the TIM through STA grouping, as explained in Slide 6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lvl="1"/>
            <a:r>
              <a:rPr lang="en-US" sz="2400" dirty="0" smtClean="0"/>
              <a:t>Y:</a:t>
            </a:r>
          </a:p>
          <a:p>
            <a:pPr lvl="1"/>
            <a:r>
              <a:rPr lang="en-US" sz="2400" dirty="0" smtClean="0"/>
              <a:t>N:</a:t>
            </a:r>
          </a:p>
          <a:p>
            <a:pPr lvl="1"/>
            <a:r>
              <a:rPr lang="en-US" sz="2400" dirty="0" smtClean="0"/>
              <a:t>A:</a:t>
            </a:r>
          </a:p>
          <a:p>
            <a:pPr>
              <a:buNone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r>
              <a:rPr lang="en-US" altLang="zh-CN" sz="2000" dirty="0" smtClean="0"/>
              <a:t>This contribution suggests allowing </a:t>
            </a:r>
            <a:r>
              <a:rPr lang="en-US" altLang="zh-CN" sz="2000" dirty="0" smtClean="0"/>
              <a:t>STAs </a:t>
            </a:r>
            <a:r>
              <a:rPr lang="en-US" altLang="zh-CN" sz="2000" dirty="0" smtClean="0"/>
              <a:t>to transmit PS-Polls at different priority levels. This is achieved by having a TIM encoding that conveys different STA </a:t>
            </a:r>
            <a:r>
              <a:rPr lang="en-US" altLang="zh-CN" sz="2000" dirty="0" smtClean="0"/>
              <a:t>groups </a:t>
            </a:r>
            <a:r>
              <a:rPr lang="en-US" altLang="zh-CN" sz="2000" dirty="0" smtClean="0"/>
              <a:t>and assigning channel-access priority to each group</a:t>
            </a:r>
          </a:p>
          <a:p>
            <a:endParaRPr lang="en-US" altLang="zh-CN" sz="2000" dirty="0" smtClean="0"/>
          </a:p>
          <a:p>
            <a:r>
              <a:rPr lang="en-US" sz="2000" dirty="0" smtClean="0"/>
              <a:t>The objective is to reduce PS-Poll collisions when a large number of PS STAs are associated with an AP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 smtClean="0"/>
              <a:t>In 11ah, there can be a large number of STAs associated with each AP; many of them operate in PS mode</a:t>
            </a:r>
          </a:p>
          <a:p>
            <a:endParaRPr lang="en-US" sz="2000" dirty="0" smtClean="0"/>
          </a:p>
          <a:p>
            <a:r>
              <a:rPr lang="en-US" sz="2000" dirty="0" smtClean="0"/>
              <a:t>Upon waking up from doze and seeing its bit in the </a:t>
            </a:r>
            <a:r>
              <a:rPr lang="en-US" sz="2000" dirty="0" smtClean="0"/>
              <a:t>TIM </a:t>
            </a:r>
            <a:r>
              <a:rPr lang="en-US" sz="2000" dirty="0" smtClean="0"/>
              <a:t>set,  an STA will send a PS-Poll to AP</a:t>
            </a:r>
          </a:p>
          <a:p>
            <a:endParaRPr lang="en-US" sz="2000" dirty="0" smtClean="0"/>
          </a:p>
          <a:p>
            <a:r>
              <a:rPr lang="en-US" sz="2000" dirty="0" smtClean="0"/>
              <a:t>PS-Poll </a:t>
            </a:r>
            <a:r>
              <a:rPr lang="en-US" sz="2000" dirty="0" smtClean="0"/>
              <a:t>collisions </a:t>
            </a:r>
            <a:r>
              <a:rPr lang="en-US" sz="2000" dirty="0" smtClean="0"/>
              <a:t>happen when several STAs transmit PS-Polls shortly after a TIM</a:t>
            </a:r>
          </a:p>
          <a:p>
            <a:endParaRPr lang="en-US" sz="2000" dirty="0" smtClean="0"/>
          </a:p>
          <a:p>
            <a:r>
              <a:rPr lang="en-US" sz="2000" dirty="0" smtClean="0"/>
              <a:t>PS-Poll collisions increase </a:t>
            </a:r>
            <a:r>
              <a:rPr lang="en-US" sz="2000" dirty="0" smtClean="0"/>
              <a:t>latency and drop rate </a:t>
            </a:r>
            <a:r>
              <a:rPr lang="en-US" sz="2000" dirty="0" smtClean="0"/>
              <a:t>for buffered BUs at AP</a:t>
            </a:r>
            <a:endParaRPr lang="en-SG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Observation 1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r>
              <a:rPr lang="en-US" sz="2000" dirty="0" smtClean="0"/>
              <a:t>Not all STAs with set TIM bits are ready to transmit PS-Polls:</a:t>
            </a:r>
          </a:p>
          <a:p>
            <a:pPr lvl="1"/>
            <a:endParaRPr lang="en-US" sz="800" dirty="0" smtClean="0"/>
          </a:p>
          <a:p>
            <a:pPr lvl="1"/>
            <a:r>
              <a:rPr lang="en-US" dirty="0" smtClean="0"/>
              <a:t>Different STAs have </a:t>
            </a:r>
            <a:r>
              <a:rPr lang="en-US" dirty="0" smtClean="0"/>
              <a:t>different </a:t>
            </a:r>
            <a:r>
              <a:rPr lang="en-US" dirty="0" smtClean="0"/>
              <a:t>Listen </a:t>
            </a:r>
            <a:r>
              <a:rPr lang="en-US" dirty="0" smtClean="0"/>
              <a:t>Intervals </a:t>
            </a:r>
            <a:r>
              <a:rPr lang="en-US" dirty="0" smtClean="0"/>
              <a:t>that determine how often they listen to the Beacon frames</a:t>
            </a:r>
          </a:p>
          <a:p>
            <a:pPr lvl="1"/>
            <a:endParaRPr lang="en-US" sz="1200" dirty="0" smtClean="0"/>
          </a:p>
          <a:p>
            <a:pPr lvl="1"/>
            <a:r>
              <a:rPr lang="en-US" dirty="0" smtClean="0"/>
              <a:t>For each STA, the longer the TIM bit has been set without PS-Poll being received at AP, the more likely that the STA will attempt to transmit a PS-Poll following the next </a:t>
            </a:r>
            <a:r>
              <a:rPr lang="en-US" dirty="0" smtClean="0"/>
              <a:t>TIM</a:t>
            </a:r>
          </a:p>
          <a:p>
            <a:pPr lvl="1"/>
            <a:endParaRPr lang="en-US" dirty="0" smtClean="0"/>
          </a:p>
          <a:p>
            <a:r>
              <a:rPr lang="en-US" sz="2000" dirty="0" smtClean="0"/>
              <a:t>The likelihood of a non-TIM STA ([1],[2]) transmitting PS-Poll in a certain BI can also be deduced from its Listen Interval</a:t>
            </a:r>
            <a:endParaRPr lang="en-US" sz="2000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sz="2000" dirty="0" smtClean="0"/>
              <a:t>=&gt; AP may compare the likelihood of different STAs being </a:t>
            </a:r>
            <a:r>
              <a:rPr lang="en-US" sz="2000" dirty="0" smtClean="0"/>
              <a:t>awake</a:t>
            </a:r>
            <a:r>
              <a:rPr lang="en-US" sz="2000" dirty="0" smtClean="0"/>
              <a:t> </a:t>
            </a:r>
            <a:r>
              <a:rPr lang="en-US" sz="2000" dirty="0" smtClean="0"/>
              <a:t>to transmit PS-Polls and use that to coordinate </a:t>
            </a:r>
            <a:r>
              <a:rPr lang="en-US" sz="2000" dirty="0" smtClean="0"/>
              <a:t>the transmissions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Observation 2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Not all buffered BUs at AP need to be delivered to STAs with the same latency/drop-rate requirements: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Different applications, e.g., real-time vs. best effort, have different </a:t>
            </a:r>
            <a:r>
              <a:rPr lang="en-US" dirty="0" err="1" smtClean="0"/>
              <a:t>QoS</a:t>
            </a:r>
            <a:r>
              <a:rPr lang="en-US" dirty="0" smtClean="0"/>
              <a:t> constraints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Within one application, there are certain messages with more stringent requirements than others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sz="2000" dirty="0" smtClean="0"/>
              <a:t>=&gt; Based on </a:t>
            </a:r>
            <a:r>
              <a:rPr lang="en-US" sz="2000" dirty="0" err="1" smtClean="0"/>
              <a:t>QoS</a:t>
            </a:r>
            <a:r>
              <a:rPr lang="en-US" sz="2000" dirty="0" smtClean="0"/>
              <a:t> requirements of the buffered BUs, AP can coordinate PS-Poll transmissions from the corresponding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 – Prioritized PS-Polls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10000"/>
          </a:xfrm>
        </p:spPr>
        <p:txBody>
          <a:bodyPr/>
          <a:lstStyle/>
          <a:p>
            <a:r>
              <a:rPr lang="en-US" sz="2000" dirty="0" smtClean="0"/>
              <a:t>Define a mechanism that allows AP to prioritize </a:t>
            </a:r>
            <a:r>
              <a:rPr lang="en-US" sz="2000" dirty="0" smtClean="0"/>
              <a:t>PS-Poll </a:t>
            </a:r>
            <a:r>
              <a:rPr lang="en-US" sz="2000" dirty="0" smtClean="0"/>
              <a:t>transmissions by:</a:t>
            </a:r>
          </a:p>
          <a:p>
            <a:endParaRPr lang="en-US" sz="2000" dirty="0" smtClean="0"/>
          </a:p>
          <a:p>
            <a:pPr lvl="1"/>
            <a:r>
              <a:rPr lang="en-US" dirty="0" smtClean="0"/>
              <a:t>Indicating different </a:t>
            </a:r>
            <a:r>
              <a:rPr lang="en-US" dirty="0" smtClean="0"/>
              <a:t>STA </a:t>
            </a:r>
            <a:r>
              <a:rPr lang="en-US" dirty="0" smtClean="0"/>
              <a:t>groups within each TIM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Associating with each </a:t>
            </a:r>
            <a:r>
              <a:rPr lang="en-US" dirty="0" smtClean="0"/>
              <a:t>STA group </a:t>
            </a:r>
            <a:r>
              <a:rPr lang="en-US" dirty="0" smtClean="0"/>
              <a:t>within the TIM a channel-access priority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An awake STA with buffered BUs transmits PS-Poll according to the given channel-access priority of its indicated group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dirty="0" smtClean="0"/>
              <a:t>Indicating STA Groups within TIM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1066800"/>
          </a:xfrm>
        </p:spPr>
        <p:txBody>
          <a:bodyPr/>
          <a:lstStyle/>
          <a:p>
            <a:r>
              <a:rPr lang="en-US" sz="2000" dirty="0" smtClean="0"/>
              <a:t>Approach 1: using a fixed k-bit field after each set TIM bit:</a:t>
            </a:r>
            <a:endParaRPr lang="en-SG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85800" y="43053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Approach 2: mixed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use of explicit AID listing and TIM bitmap:</a:t>
            </a:r>
            <a:endParaRPr kumimoji="0" lang="en-SG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209800"/>
            <a:ext cx="4648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4838700"/>
            <a:ext cx="68961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dirty="0" smtClean="0"/>
              <a:t>Assigning Priority to PS-Polls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sz="2000" dirty="0" smtClean="0"/>
              <a:t>Each STA-group within a TIM can be given an access priority to transmit PS-Polls; the priority can be a combination of:</a:t>
            </a:r>
          </a:p>
          <a:p>
            <a:pPr lvl="1"/>
            <a:endParaRPr lang="en-US" sz="800" dirty="0" smtClean="0"/>
          </a:p>
          <a:p>
            <a:pPr lvl="1"/>
            <a:r>
              <a:rPr lang="en-US" dirty="0" smtClean="0"/>
              <a:t>Interframe Space, e.g., AIFS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Contention Windows, e.g., CW, </a:t>
            </a:r>
            <a:r>
              <a:rPr lang="en-US" dirty="0" err="1" smtClean="0"/>
              <a:t>CWmin</a:t>
            </a:r>
            <a:r>
              <a:rPr lang="en-US" dirty="0" smtClean="0"/>
              <a:t>, </a:t>
            </a:r>
            <a:r>
              <a:rPr lang="en-US" dirty="0" err="1" smtClean="0"/>
              <a:t>CWmax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Time Allowance, </a:t>
            </a:r>
            <a:r>
              <a:rPr lang="en-US" dirty="0" smtClean="0"/>
              <a:t>e.g.,</a:t>
            </a:r>
            <a:r>
              <a:rPr lang="en-US" dirty="0" smtClean="0"/>
              <a:t> </a:t>
            </a:r>
            <a:r>
              <a:rPr lang="en-US" dirty="0" smtClean="0"/>
              <a:t>different groups of STAs are allowed to transmit PS-Polls in different slots/periods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Retry Limit, </a:t>
            </a:r>
            <a:r>
              <a:rPr lang="en-US" dirty="0" smtClean="0"/>
              <a:t>e.g.,</a:t>
            </a:r>
            <a:r>
              <a:rPr lang="en-US" dirty="0" smtClean="0"/>
              <a:t> </a:t>
            </a:r>
            <a:r>
              <a:rPr lang="en-US" dirty="0" smtClean="0"/>
              <a:t>set the maximum number of PS-Poll retries within a beacon interval for </a:t>
            </a:r>
            <a:r>
              <a:rPr lang="en-US" dirty="0" smtClean="0"/>
              <a:t>each </a:t>
            </a:r>
            <a:r>
              <a:rPr lang="en-US" dirty="0" smtClean="0"/>
              <a:t>STA </a:t>
            </a:r>
            <a:r>
              <a:rPr lang="en-US" dirty="0" smtClean="0"/>
              <a:t>group</a:t>
            </a:r>
            <a:endParaRPr lang="en-US" dirty="0" smtClean="0"/>
          </a:p>
          <a:p>
            <a:pPr lvl="1"/>
            <a:endParaRPr lang="en-US" sz="1400" dirty="0" smtClean="0"/>
          </a:p>
          <a:p>
            <a:pPr>
              <a:buNone/>
            </a:pPr>
            <a:r>
              <a:rPr lang="en-US" sz="2000" dirty="0" smtClean="0"/>
              <a:t>=&gt; Can be further studied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In 11ah, with a large number of </a:t>
            </a:r>
            <a:r>
              <a:rPr lang="en-US" sz="2000" dirty="0" smtClean="0"/>
              <a:t>STAs operating in PS mode, </a:t>
            </a:r>
            <a:r>
              <a:rPr lang="en-US" sz="2000" dirty="0" smtClean="0"/>
              <a:t>PS-Poll collisions increase latency and drop-rate for buffered BUs</a:t>
            </a:r>
          </a:p>
          <a:p>
            <a:endParaRPr lang="en-US" sz="2000" dirty="0" smtClean="0"/>
          </a:p>
          <a:p>
            <a:r>
              <a:rPr lang="en-US" sz="2000" dirty="0" smtClean="0"/>
              <a:t>AP has knowledge of how </a:t>
            </a:r>
            <a:r>
              <a:rPr lang="en-US" sz="2000" dirty="0" smtClean="0"/>
              <a:t>likely</a:t>
            </a:r>
            <a:r>
              <a:rPr lang="en-US" sz="2000" dirty="0" smtClean="0"/>
              <a:t>/urgent </a:t>
            </a:r>
            <a:r>
              <a:rPr lang="en-US" sz="2000" dirty="0" smtClean="0"/>
              <a:t>each STA can/should transmit PS-Poll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=&gt; We propose that AP indicates through TIM the different groups of STAs (that have buffered BUs) and gives different channel-access priorities to different groups</a:t>
            </a:r>
          </a:p>
          <a:p>
            <a:endParaRPr lang="en-US" sz="2000" dirty="0" smtClean="0"/>
          </a:p>
          <a:p>
            <a:r>
              <a:rPr lang="en-US" sz="2000" dirty="0" smtClean="0"/>
              <a:t>The implementation details are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13624</TotalTime>
  <Words>664</Words>
  <Application>Microsoft Office PowerPoint</Application>
  <PresentationFormat>On-screen Show (4:3)</PresentationFormat>
  <Paragraphs>96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802-11-PathProtection</vt:lpstr>
      <vt:lpstr>Document</vt:lpstr>
      <vt:lpstr>Prioritized PS-Polls</vt:lpstr>
      <vt:lpstr>Abstract</vt:lpstr>
      <vt:lpstr>Background</vt:lpstr>
      <vt:lpstr>Observation 1</vt:lpstr>
      <vt:lpstr>Observation 2</vt:lpstr>
      <vt:lpstr>Main Idea – Prioritized PS-Polls</vt:lpstr>
      <vt:lpstr>Indicating STA Groups within TIM</vt:lpstr>
      <vt:lpstr>Assigning Priority to PS-Polls</vt:lpstr>
      <vt:lpstr>Summary</vt:lpstr>
      <vt:lpstr>References</vt:lpstr>
      <vt:lpstr>Straw Poll 1</vt:lpstr>
      <vt:lpstr>Straw Poll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ACK Transmission</dc:title>
  <dc:creator>Zander Lei</dc:creator>
  <cp:lastModifiedBy>Anh Tuan Hoang</cp:lastModifiedBy>
  <cp:revision>387</cp:revision>
  <cp:lastPrinted>1998-02-10T13:28:06Z</cp:lastPrinted>
  <dcterms:created xsi:type="dcterms:W3CDTF">2009-11-09T00:32:22Z</dcterms:created>
  <dcterms:modified xsi:type="dcterms:W3CDTF">2012-05-16T06:35:04Z</dcterms:modified>
</cp:coreProperties>
</file>