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Default Extension="vml" ContentType="application/vnd.openxmlformats-officedocument.vmlDrawing"/>
  <Default Extension="doc" ContentType="application/msword"/>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2"/>
  </p:notesMasterIdLst>
  <p:handoutMasterIdLst>
    <p:handoutMasterId r:id="rId13"/>
  </p:handoutMasterIdLst>
  <p:sldIdLst>
    <p:sldId id="269" r:id="rId2"/>
    <p:sldId id="317" r:id="rId3"/>
    <p:sldId id="318" r:id="rId4"/>
    <p:sldId id="311" r:id="rId5"/>
    <p:sldId id="329" r:id="rId6"/>
    <p:sldId id="331" r:id="rId7"/>
    <p:sldId id="332" r:id="rId8"/>
    <p:sldId id="333" r:id="rId9"/>
    <p:sldId id="334" r:id="rId10"/>
    <p:sldId id="316" r:id="rId11"/>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showPr>
  <p:clrMru>
    <a:srgbClr val="FF0000"/>
    <a:srgbClr val="000000"/>
    <a:srgbClr val="0000FF"/>
  </p:clrMru>
</p:presentationPr>
</file>

<file path=ppt/tableStyles.xml><?xml version="1.0" encoding="utf-8"?>
<a:tblStyleLst xmlns:a="http://schemas.openxmlformats.org/drawingml/2006/main" def="{5C22544A-7EE6-4342-B048-85BDC9FD1C3A}">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p:cViewPr varScale="1">
        <p:scale>
          <a:sx n="82" d="100"/>
          <a:sy n="82" d="100"/>
        </p:scale>
        <p:origin x="-826" y="-91"/>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55" d="100"/>
          <a:sy n="55" d="100"/>
        </p:scale>
        <p:origin x="-2242" y="-72"/>
      </p:cViewPr>
      <p:guideLst>
        <p:guide orient="horz" pos="2923"/>
        <p:guide pos="2184"/>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3.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smtClean="0">
                <a:cs typeface="+mn-cs"/>
              </a:defRPr>
            </a:lvl1pPr>
          </a:lstStyle>
          <a:p>
            <a:pPr>
              <a:defRPr/>
            </a:pPr>
            <a:r>
              <a:rPr lang="en-US"/>
              <a:t>doc.: IEEE 802.11-10/0587r0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David Halasz, Aclara</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mn-cs"/>
              </a:defRPr>
            </a:lvl1pPr>
          </a:lstStyle>
          <a:p>
            <a:pPr>
              <a:defRPr/>
            </a:pPr>
            <a:r>
              <a:rPr lang="en-US"/>
              <a:t>Page </a:t>
            </a:r>
            <a:fld id="{952C4AC4-26AD-4813-A0D3-E5FFE7DB352E}"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cs typeface="+mn-cs"/>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eaLnBrk="0" hangingPunct="0">
              <a:defRPr/>
            </a:pPr>
            <a:r>
              <a:rPr lang="en-US">
                <a:cs typeface="+mn-cs"/>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cs typeface="+mn-cs"/>
            </a:endParaRPr>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smtClean="0">
                <a:cs typeface="+mn-cs"/>
              </a:defRPr>
            </a:lvl1pPr>
          </a:lstStyle>
          <a:p>
            <a:pPr>
              <a:defRPr/>
            </a:pPr>
            <a:r>
              <a:rPr lang="en-US"/>
              <a:t>doc.: IEEE 802.11-10/0587r0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410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David Halasz, Aclara</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Page </a:t>
            </a:r>
            <a:fld id="{56F61293-5AA9-4C5D-8173-F06105B43DEB}"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eaLnBrk="0" hangingPunct="0">
              <a:defRPr/>
            </a:pPr>
            <a:r>
              <a:rPr lang="en-US">
                <a:cs typeface="+mn-cs"/>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cs typeface="+mn-cs"/>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cs typeface="+mn-cs"/>
            </a:endParaRPr>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2"/>
          <p:cNvSpPr>
            <a:spLocks noGrp="1" noChangeArrowheads="1"/>
          </p:cNvSpPr>
          <p:nvPr>
            <p:ph type="hdr" sz="quarter"/>
          </p:nvPr>
        </p:nvSpPr>
        <p:spPr>
          <a:noFill/>
        </p:spPr>
        <p:txBody>
          <a:bodyPr/>
          <a:lstStyle/>
          <a:p>
            <a:r>
              <a:rPr lang="en-US">
                <a:cs typeface="Arial" charset="0"/>
              </a:rPr>
              <a:t>doc.: IEEE 802.11-10/0587r0</a:t>
            </a:r>
          </a:p>
        </p:txBody>
      </p:sp>
      <p:sp>
        <p:nvSpPr>
          <p:cNvPr id="8194" name="Rectangle 3"/>
          <p:cNvSpPr>
            <a:spLocks noGrp="1" noChangeArrowheads="1"/>
          </p:cNvSpPr>
          <p:nvPr>
            <p:ph type="dt" sz="quarter" idx="1"/>
          </p:nvPr>
        </p:nvSpPr>
        <p:spPr>
          <a:noFill/>
        </p:spPr>
        <p:txBody>
          <a:bodyPr/>
          <a:lstStyle/>
          <a:p>
            <a:r>
              <a:rPr lang="en-US" smtClean="0">
                <a:cs typeface="Arial" charset="0"/>
              </a:rPr>
              <a:t>Month Year</a:t>
            </a:r>
          </a:p>
        </p:txBody>
      </p:sp>
      <p:sp>
        <p:nvSpPr>
          <p:cNvPr id="8195" name="Rectangle 6"/>
          <p:cNvSpPr>
            <a:spLocks noGrp="1" noChangeArrowheads="1"/>
          </p:cNvSpPr>
          <p:nvPr>
            <p:ph type="ftr" sz="quarter" idx="4"/>
          </p:nvPr>
        </p:nvSpPr>
        <p:spPr>
          <a:noFill/>
        </p:spPr>
        <p:txBody>
          <a:bodyPr/>
          <a:lstStyle/>
          <a:p>
            <a:pPr lvl="4"/>
            <a:r>
              <a:rPr lang="en-US" smtClean="0">
                <a:cs typeface="Arial" charset="0"/>
              </a:rPr>
              <a:t>David Halasz, Aclara</a:t>
            </a:r>
          </a:p>
        </p:txBody>
      </p:sp>
      <p:sp>
        <p:nvSpPr>
          <p:cNvPr id="8196" name="Rectangle 7"/>
          <p:cNvSpPr>
            <a:spLocks noGrp="1" noChangeArrowheads="1"/>
          </p:cNvSpPr>
          <p:nvPr>
            <p:ph type="sldNum" sz="quarter" idx="5"/>
          </p:nvPr>
        </p:nvSpPr>
        <p:spPr>
          <a:noFill/>
        </p:spPr>
        <p:txBody>
          <a:bodyPr/>
          <a:lstStyle/>
          <a:p>
            <a:r>
              <a:rPr lang="en-US" smtClean="0">
                <a:cs typeface="Arial" charset="0"/>
              </a:rPr>
              <a:t>Page </a:t>
            </a:r>
            <a:fld id="{313207B0-CB07-4215-92CD-D1741A480093}" type="slidenum">
              <a:rPr lang="en-US" smtClean="0">
                <a:cs typeface="Arial" charset="0"/>
              </a:rPr>
              <a:pPr/>
              <a:t>1</a:t>
            </a:fld>
            <a:endParaRPr lang="en-US" smtClean="0">
              <a:cs typeface="Arial" charset="0"/>
            </a:endParaRPr>
          </a:p>
        </p:txBody>
      </p:sp>
      <p:sp>
        <p:nvSpPr>
          <p:cNvPr id="8197" name="Rectangle 2"/>
          <p:cNvSpPr>
            <a:spLocks noGrp="1" noRot="1" noChangeAspect="1" noChangeArrowheads="1" noTextEdit="1"/>
          </p:cNvSpPr>
          <p:nvPr>
            <p:ph type="sldImg"/>
          </p:nvPr>
        </p:nvSpPr>
        <p:spPr>
          <a:xfrm>
            <a:off x="1154113" y="701675"/>
            <a:ext cx="4625975" cy="3468688"/>
          </a:xfrm>
          <a:ln/>
        </p:spPr>
      </p:sp>
      <p:sp>
        <p:nvSpPr>
          <p:cNvPr id="8198" name="Rectangle 3"/>
          <p:cNvSpPr>
            <a:spLocks noGrp="1" noChangeArrowheads="1"/>
          </p:cNvSpPr>
          <p:nvPr>
            <p:ph type="body" idx="1"/>
          </p:nvPr>
        </p:nvSpPr>
        <p:spPr>
          <a:noFill/>
          <a:ln/>
        </p:spPr>
        <p:txBody>
          <a:bodyPr/>
          <a:lstStyle/>
          <a:p>
            <a:endParaRPr lang="en-SG"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2"/>
          <p:cNvSpPr>
            <a:spLocks noGrp="1" noChangeArrowheads="1"/>
          </p:cNvSpPr>
          <p:nvPr>
            <p:ph type="hdr" sz="quarter"/>
          </p:nvPr>
        </p:nvSpPr>
        <p:spPr>
          <a:noFill/>
        </p:spPr>
        <p:txBody>
          <a:bodyPr/>
          <a:lstStyle/>
          <a:p>
            <a:r>
              <a:rPr lang="en-US">
                <a:cs typeface="Arial" charset="0"/>
              </a:rPr>
              <a:t>doc.: IEEE 802.11-10/0587r0</a:t>
            </a:r>
          </a:p>
        </p:txBody>
      </p:sp>
      <p:sp>
        <p:nvSpPr>
          <p:cNvPr id="8194" name="Rectangle 3"/>
          <p:cNvSpPr>
            <a:spLocks noGrp="1" noChangeArrowheads="1"/>
          </p:cNvSpPr>
          <p:nvPr>
            <p:ph type="dt" sz="quarter" idx="1"/>
          </p:nvPr>
        </p:nvSpPr>
        <p:spPr>
          <a:noFill/>
        </p:spPr>
        <p:txBody>
          <a:bodyPr/>
          <a:lstStyle/>
          <a:p>
            <a:r>
              <a:rPr lang="en-US" smtClean="0">
                <a:cs typeface="Arial" charset="0"/>
              </a:rPr>
              <a:t>Month Year</a:t>
            </a:r>
          </a:p>
        </p:txBody>
      </p:sp>
      <p:sp>
        <p:nvSpPr>
          <p:cNvPr id="8195" name="Rectangle 6"/>
          <p:cNvSpPr>
            <a:spLocks noGrp="1" noChangeArrowheads="1"/>
          </p:cNvSpPr>
          <p:nvPr>
            <p:ph type="ftr" sz="quarter" idx="4"/>
          </p:nvPr>
        </p:nvSpPr>
        <p:spPr>
          <a:noFill/>
        </p:spPr>
        <p:txBody>
          <a:bodyPr/>
          <a:lstStyle/>
          <a:p>
            <a:pPr lvl="4"/>
            <a:r>
              <a:rPr lang="en-US" smtClean="0">
                <a:cs typeface="Arial" charset="0"/>
              </a:rPr>
              <a:t>David Halasz, Aclara</a:t>
            </a:r>
          </a:p>
        </p:txBody>
      </p:sp>
      <p:sp>
        <p:nvSpPr>
          <p:cNvPr id="8196" name="Rectangle 7"/>
          <p:cNvSpPr>
            <a:spLocks noGrp="1" noChangeArrowheads="1"/>
          </p:cNvSpPr>
          <p:nvPr>
            <p:ph type="sldNum" sz="quarter" idx="5"/>
          </p:nvPr>
        </p:nvSpPr>
        <p:spPr>
          <a:noFill/>
        </p:spPr>
        <p:txBody>
          <a:bodyPr/>
          <a:lstStyle/>
          <a:p>
            <a:r>
              <a:rPr lang="en-US" smtClean="0">
                <a:cs typeface="Arial" charset="0"/>
              </a:rPr>
              <a:t>Page </a:t>
            </a:r>
            <a:fld id="{313207B0-CB07-4215-92CD-D1741A480093}" type="slidenum">
              <a:rPr lang="en-US" smtClean="0">
                <a:cs typeface="Arial" charset="0"/>
              </a:rPr>
              <a:pPr/>
              <a:t>2</a:t>
            </a:fld>
            <a:endParaRPr lang="en-US" smtClean="0">
              <a:cs typeface="Arial" charset="0"/>
            </a:endParaRPr>
          </a:p>
        </p:txBody>
      </p:sp>
      <p:sp>
        <p:nvSpPr>
          <p:cNvPr id="8197" name="Rectangle 2"/>
          <p:cNvSpPr>
            <a:spLocks noGrp="1" noRot="1" noChangeAspect="1" noChangeArrowheads="1" noTextEdit="1"/>
          </p:cNvSpPr>
          <p:nvPr>
            <p:ph type="sldImg"/>
          </p:nvPr>
        </p:nvSpPr>
        <p:spPr>
          <a:xfrm>
            <a:off x="1154113" y="701675"/>
            <a:ext cx="4625975" cy="3468688"/>
          </a:xfrm>
          <a:ln/>
        </p:spPr>
      </p:sp>
      <p:sp>
        <p:nvSpPr>
          <p:cNvPr id="8198" name="Rectangle 3"/>
          <p:cNvSpPr>
            <a:spLocks noGrp="1" noChangeArrowheads="1"/>
          </p:cNvSpPr>
          <p:nvPr>
            <p:ph type="body" idx="1"/>
          </p:nvPr>
        </p:nvSpPr>
        <p:spPr>
          <a:noFill/>
          <a:ln/>
        </p:spPr>
        <p:txBody>
          <a:bodyPr/>
          <a:lstStyle/>
          <a:p>
            <a:endParaRPr lang="en-SG"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2"/>
          <p:cNvSpPr>
            <a:spLocks noGrp="1" noChangeArrowheads="1"/>
          </p:cNvSpPr>
          <p:nvPr>
            <p:ph type="hdr" sz="quarter"/>
          </p:nvPr>
        </p:nvSpPr>
        <p:spPr>
          <a:noFill/>
        </p:spPr>
        <p:txBody>
          <a:bodyPr/>
          <a:lstStyle/>
          <a:p>
            <a:r>
              <a:rPr lang="en-US">
                <a:cs typeface="Arial" charset="0"/>
              </a:rPr>
              <a:t>doc.: IEEE 802.11-10/0587r0</a:t>
            </a:r>
          </a:p>
        </p:txBody>
      </p:sp>
      <p:sp>
        <p:nvSpPr>
          <p:cNvPr id="8194" name="Rectangle 3"/>
          <p:cNvSpPr>
            <a:spLocks noGrp="1" noChangeArrowheads="1"/>
          </p:cNvSpPr>
          <p:nvPr>
            <p:ph type="dt" sz="quarter" idx="1"/>
          </p:nvPr>
        </p:nvSpPr>
        <p:spPr>
          <a:noFill/>
        </p:spPr>
        <p:txBody>
          <a:bodyPr/>
          <a:lstStyle/>
          <a:p>
            <a:r>
              <a:rPr lang="en-US" smtClean="0">
                <a:cs typeface="Arial" charset="0"/>
              </a:rPr>
              <a:t>Month Year</a:t>
            </a:r>
          </a:p>
        </p:txBody>
      </p:sp>
      <p:sp>
        <p:nvSpPr>
          <p:cNvPr id="8195" name="Rectangle 6"/>
          <p:cNvSpPr>
            <a:spLocks noGrp="1" noChangeArrowheads="1"/>
          </p:cNvSpPr>
          <p:nvPr>
            <p:ph type="ftr" sz="quarter" idx="4"/>
          </p:nvPr>
        </p:nvSpPr>
        <p:spPr>
          <a:noFill/>
        </p:spPr>
        <p:txBody>
          <a:bodyPr/>
          <a:lstStyle/>
          <a:p>
            <a:pPr lvl="4"/>
            <a:r>
              <a:rPr lang="en-US" smtClean="0">
                <a:cs typeface="Arial" charset="0"/>
              </a:rPr>
              <a:t>David Halasz, Aclara</a:t>
            </a:r>
          </a:p>
        </p:txBody>
      </p:sp>
      <p:sp>
        <p:nvSpPr>
          <p:cNvPr id="8196" name="Rectangle 7"/>
          <p:cNvSpPr>
            <a:spLocks noGrp="1" noChangeArrowheads="1"/>
          </p:cNvSpPr>
          <p:nvPr>
            <p:ph type="sldNum" sz="quarter" idx="5"/>
          </p:nvPr>
        </p:nvSpPr>
        <p:spPr>
          <a:noFill/>
        </p:spPr>
        <p:txBody>
          <a:bodyPr/>
          <a:lstStyle/>
          <a:p>
            <a:r>
              <a:rPr lang="en-US" smtClean="0">
                <a:cs typeface="Arial" charset="0"/>
              </a:rPr>
              <a:t>Page </a:t>
            </a:r>
            <a:fld id="{313207B0-CB07-4215-92CD-D1741A480093}" type="slidenum">
              <a:rPr lang="en-US" smtClean="0">
                <a:cs typeface="Arial" charset="0"/>
              </a:rPr>
              <a:pPr/>
              <a:t>3</a:t>
            </a:fld>
            <a:endParaRPr lang="en-US" smtClean="0">
              <a:cs typeface="Arial" charset="0"/>
            </a:endParaRPr>
          </a:p>
        </p:txBody>
      </p:sp>
      <p:sp>
        <p:nvSpPr>
          <p:cNvPr id="8197" name="Rectangle 2"/>
          <p:cNvSpPr>
            <a:spLocks noGrp="1" noRot="1" noChangeAspect="1" noChangeArrowheads="1" noTextEdit="1"/>
          </p:cNvSpPr>
          <p:nvPr>
            <p:ph type="sldImg"/>
          </p:nvPr>
        </p:nvSpPr>
        <p:spPr>
          <a:xfrm>
            <a:off x="1154113" y="701675"/>
            <a:ext cx="4625975" cy="3468688"/>
          </a:xfrm>
          <a:ln/>
        </p:spPr>
      </p:sp>
      <p:sp>
        <p:nvSpPr>
          <p:cNvPr id="8198" name="Rectangle 3"/>
          <p:cNvSpPr>
            <a:spLocks noGrp="1" noChangeArrowheads="1"/>
          </p:cNvSpPr>
          <p:nvPr>
            <p:ph type="body" idx="1"/>
          </p:nvPr>
        </p:nvSpPr>
        <p:spPr>
          <a:noFill/>
          <a:ln/>
        </p:spPr>
        <p:txBody>
          <a:bodyPr/>
          <a:lstStyle/>
          <a:p>
            <a:endParaRPr lang="en-SG"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r>
              <a:rPr lang="en-US"/>
              <a:t>Slide </a:t>
            </a:r>
            <a:fld id="{C4253FBC-384C-4845-BBC6-B0BFB527248A}"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r>
              <a:rPr lang="en-US"/>
              <a:t>Slide </a:t>
            </a:r>
            <a:fld id="{E70E3DF5-1836-4CCB-84E6-4513737FDB5B}"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a:xfrm>
            <a:off x="4344988" y="6475413"/>
            <a:ext cx="530225" cy="182562"/>
          </a:xfrm>
        </p:spPr>
        <p:txBody>
          <a:bodyPr/>
          <a:lstStyle>
            <a:lvl1pPr>
              <a:defRPr/>
            </a:lvl1pPr>
          </a:lstStyle>
          <a:p>
            <a:pPr>
              <a:defRPr/>
            </a:pPr>
            <a:r>
              <a:rPr lang="en-US"/>
              <a:t>Slide </a:t>
            </a:r>
            <a:fld id="{CAAAF03C-C206-428E-9E80-859EF55F53DC}"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717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mn-cs"/>
              </a:defRPr>
            </a:lvl1pPr>
          </a:lstStyle>
          <a:p>
            <a:pPr>
              <a:defRPr/>
            </a:pPr>
            <a:r>
              <a:rPr lang="en-US"/>
              <a:t>Slide </a:t>
            </a:r>
            <a:fld id="{571ABF21-2FA0-4595-905D-B3330027CC7C}" type="slidenum">
              <a:rPr lang="en-US"/>
              <a:pPr>
                <a:defRPr/>
              </a:pPr>
              <a:t>‹#›</a:t>
            </a:fld>
            <a:endParaRPr lang="en-US"/>
          </a:p>
        </p:txBody>
      </p:sp>
      <p:sp>
        <p:nvSpPr>
          <p:cNvPr id="1031" name="Rectangle 7"/>
          <p:cNvSpPr>
            <a:spLocks noChangeArrowheads="1"/>
          </p:cNvSpPr>
          <p:nvPr/>
        </p:nvSpPr>
        <p:spPr bwMode="auto">
          <a:xfrm>
            <a:off x="5181600" y="334963"/>
            <a:ext cx="3263900" cy="274637"/>
          </a:xfrm>
          <a:prstGeom prst="rect">
            <a:avLst/>
          </a:prstGeom>
          <a:noFill/>
          <a:ln w="9525">
            <a:noFill/>
            <a:miter lim="800000"/>
            <a:headEnd/>
            <a:tailEnd/>
          </a:ln>
          <a:effectLst/>
        </p:spPr>
        <p:txBody>
          <a:bodyPr wrap="none" lIns="0" tIns="0" rIns="0" bIns="0" anchor="b">
            <a:spAutoFit/>
          </a:bodyPr>
          <a:lstStyle/>
          <a:p>
            <a:pPr marL="457200" lvl="4" algn="r" eaLnBrk="0" hangingPunct="0"/>
            <a:r>
              <a:rPr lang="en-US" sz="1800" b="1" dirty="0"/>
              <a:t>doc.: IEEE </a:t>
            </a:r>
            <a:r>
              <a:rPr lang="en-US" sz="1800" b="1" dirty="0" smtClean="0"/>
              <a:t>802.11-12/0662r4</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cs typeface="+mn-cs"/>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a:cs typeface="+mn-cs"/>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cs typeface="+mn-cs"/>
            </a:endParaRPr>
          </a:p>
        </p:txBody>
      </p:sp>
      <p:sp>
        <p:nvSpPr>
          <p:cNvPr id="11" name="Rectangle 7"/>
          <p:cNvSpPr>
            <a:spLocks noChangeArrowheads="1"/>
          </p:cNvSpPr>
          <p:nvPr userDrawn="1"/>
        </p:nvSpPr>
        <p:spPr bwMode="auto">
          <a:xfrm>
            <a:off x="685800" y="332601"/>
            <a:ext cx="1541128" cy="276999"/>
          </a:xfrm>
          <a:prstGeom prst="rect">
            <a:avLst/>
          </a:prstGeom>
          <a:noFill/>
          <a:ln w="9525">
            <a:noFill/>
            <a:miter lim="800000"/>
            <a:headEnd/>
            <a:tailEnd/>
          </a:ln>
          <a:effectLst/>
        </p:spPr>
        <p:txBody>
          <a:bodyPr wrap="none" lIns="0" tIns="0" rIns="0" bIns="0" anchor="b">
            <a:spAutoFit/>
          </a:bodyPr>
          <a:lstStyle/>
          <a:p>
            <a:pPr marL="0" lvl="4" eaLnBrk="0" hangingPunct="0"/>
            <a:r>
              <a:rPr lang="en-US" sz="1800" b="1" dirty="0" smtClean="0"/>
              <a:t>November 2012</a:t>
            </a:r>
            <a:endParaRPr lang="en-US" sz="1800" b="1" dirty="0"/>
          </a:p>
        </p:txBody>
      </p:sp>
      <p:sp>
        <p:nvSpPr>
          <p:cNvPr id="12" name="Rectangle 7"/>
          <p:cNvSpPr>
            <a:spLocks noChangeArrowheads="1"/>
          </p:cNvSpPr>
          <p:nvPr userDrawn="1"/>
        </p:nvSpPr>
        <p:spPr bwMode="auto">
          <a:xfrm>
            <a:off x="6497638" y="6477000"/>
            <a:ext cx="2036762" cy="184150"/>
          </a:xfrm>
          <a:prstGeom prst="rect">
            <a:avLst/>
          </a:prstGeom>
          <a:noFill/>
          <a:ln w="9525">
            <a:noFill/>
            <a:miter lim="800000"/>
            <a:headEnd/>
            <a:tailEnd/>
          </a:ln>
          <a:effectLst/>
        </p:spPr>
        <p:txBody>
          <a:bodyPr wrap="none" lIns="0" tIns="0" rIns="0" bIns="0" anchor="b">
            <a:spAutoFit/>
          </a:bodyPr>
          <a:lstStyle/>
          <a:p>
            <a:pPr marL="0" lvl="4" algn="r" eaLnBrk="0" hangingPunct="0">
              <a:defRPr/>
            </a:pPr>
            <a:r>
              <a:rPr lang="en-US">
                <a:cs typeface="+mn-cs"/>
              </a:rPr>
              <a:t>Wai-Leong Yeow, I2R </a:t>
            </a:r>
            <a:r>
              <a:rPr lang="en-US" dirty="0">
                <a:cs typeface="+mn-cs"/>
              </a:rPr>
              <a:t>Singapore</a:t>
            </a:r>
          </a:p>
        </p:txBody>
      </p:sp>
    </p:spTree>
  </p:cSld>
  <p:clrMap bg1="lt1" tx1="dk1" bg2="lt2" tx2="dk2" accent1="accent1" accent2="accent2" accent3="accent3" accent4="accent4" accent5="accent5" accent6="accent6" hlink="hlink" folHlink="folHlink"/>
  <p:sldLayoutIdLst>
    <p:sldLayoutId id="2147483650" r:id="rId1"/>
    <p:sldLayoutId id="2147483649" r:id="rId2"/>
    <p:sldLayoutId id="2147483651" r:id="rId3"/>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Microsoft_Office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oleObject" Target="../embeddings/Microsoft_Office_Word_97_-_2003_Document2.doc"/></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vmlDrawing" Target="../drawings/vmlDrawing3.vml"/><Relationship Id="rId4" Type="http://schemas.openxmlformats.org/officeDocument/2006/relationships/oleObject" Target="../embeddings/Microsoft_Office_Word_97_-_2003_Document3.doc"/></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3" name="Slide Number Placeholder 5"/>
          <p:cNvSpPr>
            <a:spLocks noGrp="1"/>
          </p:cNvSpPr>
          <p:nvPr>
            <p:ph type="sldNum" sz="quarter" idx="10"/>
          </p:nvPr>
        </p:nvSpPr>
        <p:spPr>
          <a:noFill/>
        </p:spPr>
        <p:txBody>
          <a:bodyPr/>
          <a:lstStyle/>
          <a:p>
            <a:r>
              <a:rPr lang="en-US" smtClean="0">
                <a:cs typeface="Arial" charset="0"/>
              </a:rPr>
              <a:t>Slide </a:t>
            </a:r>
            <a:fld id="{E9A3D225-766A-4D44-AAD4-CABDC5E6BD70}" type="slidenum">
              <a:rPr lang="en-US" smtClean="0">
                <a:cs typeface="Arial" charset="0"/>
              </a:rPr>
              <a:pPr/>
              <a:t>1</a:t>
            </a:fld>
            <a:endParaRPr lang="en-US" smtClean="0">
              <a:cs typeface="Arial" charset="0"/>
            </a:endParaRPr>
          </a:p>
        </p:txBody>
      </p:sp>
      <p:sp>
        <p:nvSpPr>
          <p:cNvPr id="1064" name="Rectangle 2"/>
          <p:cNvSpPr>
            <a:spLocks noGrp="1" noChangeArrowheads="1"/>
          </p:cNvSpPr>
          <p:nvPr>
            <p:ph type="title"/>
          </p:nvPr>
        </p:nvSpPr>
        <p:spPr>
          <a:xfrm>
            <a:off x="685800" y="457200"/>
            <a:ext cx="7772400" cy="1066800"/>
          </a:xfrm>
        </p:spPr>
        <p:txBody>
          <a:bodyPr/>
          <a:lstStyle/>
          <a:p>
            <a:pPr eaLnBrk="1" hangingPunct="1"/>
            <a:r>
              <a:rPr lang="en-US" dirty="0" smtClean="0"/>
              <a:t>Block ACK Transmission Follow up</a:t>
            </a:r>
          </a:p>
        </p:txBody>
      </p:sp>
      <p:sp>
        <p:nvSpPr>
          <p:cNvPr id="1065" name="Rectangle 6"/>
          <p:cNvSpPr>
            <a:spLocks noGrp="1" noChangeArrowheads="1"/>
          </p:cNvSpPr>
          <p:nvPr>
            <p:ph type="body" idx="1"/>
          </p:nvPr>
        </p:nvSpPr>
        <p:spPr>
          <a:xfrm>
            <a:off x="457200" y="1295400"/>
            <a:ext cx="7772400" cy="381000"/>
          </a:xfrm>
        </p:spPr>
        <p:txBody>
          <a:bodyPr/>
          <a:lstStyle/>
          <a:p>
            <a:pPr algn="ctr" eaLnBrk="1" hangingPunct="1">
              <a:buFontTx/>
              <a:buNone/>
            </a:pPr>
            <a:r>
              <a:rPr lang="en-US" sz="2000" dirty="0" smtClean="0"/>
              <a:t>Date:</a:t>
            </a:r>
            <a:r>
              <a:rPr lang="en-US" sz="2000" b="0" dirty="0" smtClean="0"/>
              <a:t> 2012-11-8</a:t>
            </a:r>
          </a:p>
        </p:txBody>
      </p:sp>
      <p:sp>
        <p:nvSpPr>
          <p:cNvPr id="1066" name="Rectangle 12"/>
          <p:cNvSpPr>
            <a:spLocks noChangeArrowheads="1"/>
          </p:cNvSpPr>
          <p:nvPr/>
        </p:nvSpPr>
        <p:spPr bwMode="auto">
          <a:xfrm>
            <a:off x="533400" y="1524000"/>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a:t>Authors:</a:t>
            </a:r>
            <a:endParaRPr lang="en-US" sz="2000" dirty="0"/>
          </a:p>
        </p:txBody>
      </p:sp>
      <p:graphicFrame>
        <p:nvGraphicFramePr>
          <p:cNvPr id="3" name="Object 40"/>
          <p:cNvGraphicFramePr>
            <a:graphicFrameLocks noChangeAspect="1"/>
          </p:cNvGraphicFramePr>
          <p:nvPr/>
        </p:nvGraphicFramePr>
        <p:xfrm>
          <a:off x="985838" y="2057400"/>
          <a:ext cx="7099300" cy="4222750"/>
        </p:xfrm>
        <a:graphic>
          <a:graphicData uri="http://schemas.openxmlformats.org/presentationml/2006/ole">
            <p:oleObj spid="_x0000_s1064" name="Document" r:id="rId4" imgW="9198774" imgH="5502409" progId="Word.Document.8">
              <p:embed/>
            </p:oleObj>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r>
              <a:rPr lang="en-US" dirty="0" smtClean="0"/>
              <a:t>Straw Poll</a:t>
            </a:r>
            <a:endParaRPr lang="en-SG" dirty="0" smtClean="0"/>
          </a:p>
        </p:txBody>
      </p:sp>
      <p:sp>
        <p:nvSpPr>
          <p:cNvPr id="28675" name="Rectangle 3"/>
          <p:cNvSpPr>
            <a:spLocks noGrp="1" noChangeArrowheads="1"/>
          </p:cNvSpPr>
          <p:nvPr>
            <p:ph type="body" idx="1"/>
          </p:nvPr>
        </p:nvSpPr>
        <p:spPr/>
        <p:txBody>
          <a:bodyPr/>
          <a:lstStyle/>
          <a:p>
            <a:r>
              <a:rPr lang="en-US" dirty="0" smtClean="0"/>
              <a:t>Do you support to include in SFD that the STA informs AP the preferred MCS for downlink (indication format TBD) in the ADDBA response and AP notes uplink MCS used by STA and records the MCS difference for </a:t>
            </a:r>
            <a:r>
              <a:rPr lang="en-US" dirty="0" smtClean="0"/>
              <a:t>computing the duration of an immediate BA</a:t>
            </a:r>
            <a:endParaRPr lang="en-US" dirty="0" smtClean="0"/>
          </a:p>
          <a:p>
            <a:endParaRPr lang="en-SG" dirty="0" smtClean="0"/>
          </a:p>
        </p:txBody>
      </p:sp>
      <p:sp>
        <p:nvSpPr>
          <p:cNvPr id="4" name="Slide Number Placeholder 4"/>
          <p:cNvSpPr txBox="1">
            <a:spLocks noGrp="1"/>
          </p:cNvSpPr>
          <p:nvPr/>
        </p:nvSpPr>
        <p:spPr bwMode="auto">
          <a:xfrm>
            <a:off x="4337050" y="6475413"/>
            <a:ext cx="407988" cy="182562"/>
          </a:xfrm>
          <a:prstGeom prst="rect">
            <a:avLst/>
          </a:prstGeom>
          <a:noFill/>
          <a:ln w="9525">
            <a:noFill/>
            <a:miter lim="800000"/>
            <a:headEnd/>
            <a:tailEnd/>
          </a:ln>
        </p:spPr>
        <p:txBody>
          <a:bodyPr wrap="none" lIns="0" tIns="0" rIns="0" bIns="0">
            <a:spAutoFit/>
          </a:bodyPr>
          <a:lstStyle/>
          <a:p>
            <a:pPr algn="ctr" eaLnBrk="0" hangingPunct="0"/>
            <a:r>
              <a:rPr lang="en-US" altLang="zh-CN" dirty="0">
                <a:latin typeface="Calibri" pitchFamily="34" charset="0"/>
                <a:ea typeface="宋体" pitchFamily="2" charset="-122"/>
              </a:rPr>
              <a:t>Slide </a:t>
            </a:r>
            <a:fld id="{C6FDFFC6-CF9A-4B03-A88D-9DAB0264394C}" type="slidenum">
              <a:rPr lang="en-US" altLang="zh-CN">
                <a:latin typeface="Calibri" pitchFamily="34" charset="0"/>
                <a:ea typeface="宋体" pitchFamily="2" charset="-122"/>
              </a:rPr>
              <a:pPr algn="ctr" eaLnBrk="0" hangingPunct="0"/>
              <a:t>10</a:t>
            </a:fld>
            <a:endParaRPr lang="en-US" altLang="zh-CN" dirty="0">
              <a:latin typeface="Calibri" pitchFamily="34" charset="0"/>
              <a:ea typeface="宋体" pitchFamily="2" charset="-122"/>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3" name="Slide Number Placeholder 5"/>
          <p:cNvSpPr>
            <a:spLocks noGrp="1"/>
          </p:cNvSpPr>
          <p:nvPr>
            <p:ph type="sldNum" sz="quarter" idx="10"/>
          </p:nvPr>
        </p:nvSpPr>
        <p:spPr>
          <a:noFill/>
        </p:spPr>
        <p:txBody>
          <a:bodyPr/>
          <a:lstStyle/>
          <a:p>
            <a:r>
              <a:rPr lang="en-US" smtClean="0">
                <a:cs typeface="Arial" charset="0"/>
              </a:rPr>
              <a:t>Slide </a:t>
            </a:r>
            <a:fld id="{E9A3D225-766A-4D44-AAD4-CABDC5E6BD70}" type="slidenum">
              <a:rPr lang="en-US" smtClean="0">
                <a:cs typeface="Arial" charset="0"/>
              </a:rPr>
              <a:pPr/>
              <a:t>2</a:t>
            </a:fld>
            <a:endParaRPr lang="en-US" smtClean="0">
              <a:cs typeface="Arial" charset="0"/>
            </a:endParaRPr>
          </a:p>
        </p:txBody>
      </p:sp>
      <p:graphicFrame>
        <p:nvGraphicFramePr>
          <p:cNvPr id="12291" name="Object 3"/>
          <p:cNvGraphicFramePr>
            <a:graphicFrameLocks noChangeAspect="1"/>
          </p:cNvGraphicFramePr>
          <p:nvPr/>
        </p:nvGraphicFramePr>
        <p:xfrm>
          <a:off x="985838" y="985838"/>
          <a:ext cx="7002462" cy="4860925"/>
        </p:xfrm>
        <a:graphic>
          <a:graphicData uri="http://schemas.openxmlformats.org/presentationml/2006/ole">
            <p:oleObj spid="_x0000_s12291" name="Document" r:id="rId4" imgW="8539685" imgH="5942977" progId="Word.Document.8">
              <p:embed/>
            </p:oleObj>
          </a:graphicData>
        </a:graphic>
      </p:graphicFrame>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3" name="Slide Number Placeholder 5"/>
          <p:cNvSpPr>
            <a:spLocks noGrp="1"/>
          </p:cNvSpPr>
          <p:nvPr>
            <p:ph type="sldNum" sz="quarter" idx="10"/>
          </p:nvPr>
        </p:nvSpPr>
        <p:spPr>
          <a:noFill/>
        </p:spPr>
        <p:txBody>
          <a:bodyPr/>
          <a:lstStyle/>
          <a:p>
            <a:r>
              <a:rPr lang="en-US" smtClean="0">
                <a:cs typeface="Arial" charset="0"/>
              </a:rPr>
              <a:t>Slide </a:t>
            </a:r>
            <a:fld id="{E9A3D225-766A-4D44-AAD4-CABDC5E6BD70}" type="slidenum">
              <a:rPr lang="en-US" smtClean="0">
                <a:cs typeface="Arial" charset="0"/>
              </a:rPr>
              <a:pPr/>
              <a:t>3</a:t>
            </a:fld>
            <a:endParaRPr lang="en-US" smtClean="0">
              <a:cs typeface="Arial" charset="0"/>
            </a:endParaRPr>
          </a:p>
        </p:txBody>
      </p:sp>
      <p:graphicFrame>
        <p:nvGraphicFramePr>
          <p:cNvPr id="13314" name="Object 2"/>
          <p:cNvGraphicFramePr>
            <a:graphicFrameLocks noChangeAspect="1"/>
          </p:cNvGraphicFramePr>
          <p:nvPr/>
        </p:nvGraphicFramePr>
        <p:xfrm>
          <a:off x="914400" y="1035050"/>
          <a:ext cx="6929438" cy="4956175"/>
        </p:xfrm>
        <a:graphic>
          <a:graphicData uri="http://schemas.openxmlformats.org/presentationml/2006/ole">
            <p:oleObj spid="_x0000_s13314" name="Document" r:id="rId4" imgW="8513740" imgH="6170111" progId="Word.Document.8">
              <p:embed/>
            </p:oleObj>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idx="4294967295"/>
          </p:nvPr>
        </p:nvSpPr>
        <p:spPr/>
        <p:txBody>
          <a:bodyPr/>
          <a:lstStyle/>
          <a:p>
            <a:r>
              <a:rPr lang="en-US" dirty="0" smtClean="0"/>
              <a:t>Introduction</a:t>
            </a:r>
          </a:p>
        </p:txBody>
      </p:sp>
      <p:sp>
        <p:nvSpPr>
          <p:cNvPr id="23555" name="Content Placeholder 2"/>
          <p:cNvSpPr>
            <a:spLocks noGrp="1"/>
          </p:cNvSpPr>
          <p:nvPr>
            <p:ph idx="4294967295"/>
          </p:nvPr>
        </p:nvSpPr>
        <p:spPr>
          <a:xfrm>
            <a:off x="381000" y="1752600"/>
            <a:ext cx="8305800" cy="4267200"/>
          </a:xfrm>
        </p:spPr>
        <p:txBody>
          <a:bodyPr/>
          <a:lstStyle/>
          <a:p>
            <a:r>
              <a:rPr lang="en-US" dirty="0" smtClean="0"/>
              <a:t>In 11ah, Block ACK from STN may not reach AP </a:t>
            </a:r>
          </a:p>
          <a:p>
            <a:pPr lvl="1"/>
            <a:r>
              <a:rPr lang="en-US" dirty="0" smtClean="0"/>
              <a:t>AP may transmit at higher power and better off in capability</a:t>
            </a:r>
          </a:p>
          <a:p>
            <a:pPr lvl="1"/>
            <a:r>
              <a:rPr lang="en-US" dirty="0" smtClean="0"/>
              <a:t>STN can receive Data but its Block ACK may not reach AP</a:t>
            </a:r>
          </a:p>
          <a:p>
            <a:r>
              <a:rPr lang="en-US" dirty="0" smtClean="0"/>
              <a:t>Motion Approved in IEEE Sept 2012</a:t>
            </a:r>
          </a:p>
          <a:p>
            <a:pPr lvl="1"/>
            <a:r>
              <a:rPr lang="en-US" dirty="0" smtClean="0"/>
              <a:t>STN may use same or lower MCS (more robust) for BA frames than eliciting A-MPDUs</a:t>
            </a:r>
          </a:p>
          <a:p>
            <a:r>
              <a:rPr lang="en-US" dirty="0" smtClean="0"/>
              <a:t>Remaining Issue</a:t>
            </a:r>
          </a:p>
          <a:p>
            <a:pPr lvl="1"/>
            <a:r>
              <a:rPr lang="en-US" dirty="0" smtClean="0"/>
              <a:t>Duration field cannot be computed readily</a:t>
            </a:r>
          </a:p>
          <a:p>
            <a:r>
              <a:rPr lang="en-US" dirty="0" smtClean="0"/>
              <a:t>Proposal</a:t>
            </a:r>
          </a:p>
          <a:p>
            <a:pPr lvl="1"/>
            <a:r>
              <a:rPr lang="en-US" dirty="0" smtClean="0"/>
              <a:t>Negotiate degree of asymmetry</a:t>
            </a:r>
          </a:p>
          <a:p>
            <a:pPr>
              <a:buNone/>
            </a:pPr>
            <a:endParaRPr lang="en-US" dirty="0" smtClean="0"/>
          </a:p>
        </p:txBody>
      </p:sp>
      <p:sp>
        <p:nvSpPr>
          <p:cNvPr id="23557" name="Slide Number Placeholder 4"/>
          <p:cNvSpPr txBox="1">
            <a:spLocks noGrp="1"/>
          </p:cNvSpPr>
          <p:nvPr/>
        </p:nvSpPr>
        <p:spPr bwMode="auto">
          <a:xfrm>
            <a:off x="4338638" y="6475413"/>
            <a:ext cx="407987" cy="182562"/>
          </a:xfrm>
          <a:prstGeom prst="rect">
            <a:avLst/>
          </a:prstGeom>
          <a:noFill/>
          <a:ln w="9525">
            <a:noFill/>
            <a:miter lim="800000"/>
            <a:headEnd/>
            <a:tailEnd/>
          </a:ln>
        </p:spPr>
        <p:txBody>
          <a:bodyPr wrap="none" lIns="0" tIns="0" rIns="0" bIns="0">
            <a:spAutoFit/>
          </a:bodyPr>
          <a:lstStyle/>
          <a:p>
            <a:pPr algn="ctr" eaLnBrk="0" hangingPunct="0"/>
            <a:r>
              <a:rPr lang="en-US" altLang="zh-CN">
                <a:latin typeface="Calibri" pitchFamily="34" charset="0"/>
                <a:ea typeface="宋体" pitchFamily="2" charset="-122"/>
              </a:rPr>
              <a:t>Slide </a:t>
            </a:r>
            <a:fld id="{D63E497D-BA8E-419C-A3DF-B18CDBD465E4}" type="slidenum">
              <a:rPr lang="en-US" altLang="zh-CN">
                <a:latin typeface="Calibri" pitchFamily="34" charset="0"/>
                <a:ea typeface="宋体" pitchFamily="2" charset="-122"/>
              </a:rPr>
              <a:pPr algn="ctr" eaLnBrk="0" hangingPunct="0"/>
              <a:t>4</a:t>
            </a:fld>
            <a:endParaRPr lang="en-US" altLang="zh-CN">
              <a:latin typeface="Calibri" pitchFamily="34" charset="0"/>
              <a:ea typeface="宋体" pitchFamily="2" charset="-122"/>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Proposal: negotiate degree of asymmetry</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Basic idea</a:t>
            </a:r>
          </a:p>
          <a:p>
            <a:pPr lvl="1"/>
            <a:r>
              <a:rPr lang="en-US" dirty="0" smtClean="0"/>
              <a:t>Assumption: degree of asymmetry between uplink and downlink is constant</a:t>
            </a:r>
          </a:p>
          <a:p>
            <a:pPr lvl="1"/>
            <a:r>
              <a:rPr lang="en-US" dirty="0" smtClean="0"/>
              <a:t>Figure out the degree (and hence uplink and downlink MCS difference) prior to </a:t>
            </a:r>
            <a:r>
              <a:rPr lang="en-US" dirty="0" err="1" smtClean="0"/>
              <a:t>BlockAckReq</a:t>
            </a:r>
            <a:r>
              <a:rPr lang="en-US" dirty="0" smtClean="0"/>
              <a:t> and </a:t>
            </a:r>
            <a:r>
              <a:rPr lang="en-US" dirty="0" err="1" smtClean="0"/>
              <a:t>BlockAcks</a:t>
            </a:r>
            <a:r>
              <a:rPr lang="en-US" dirty="0" smtClean="0"/>
              <a:t>, e.g., through Association &amp; Authentication frames, or other frames.</a:t>
            </a:r>
          </a:p>
          <a:p>
            <a:pPr lvl="1"/>
            <a:r>
              <a:rPr lang="en-US" dirty="0" smtClean="0"/>
              <a:t>Indicate the MCS uplink and downlink configuration difference at BA setup phase</a:t>
            </a:r>
          </a:p>
          <a:p>
            <a:r>
              <a:rPr lang="en-US" dirty="0" smtClean="0"/>
              <a:t>BA setup phase (ADDBA)</a:t>
            </a:r>
          </a:p>
          <a:p>
            <a:pPr marL="457200" indent="-457200">
              <a:buFont typeface="+mj-lt"/>
              <a:buAutoNum type="arabicPeriod"/>
            </a:pPr>
            <a:r>
              <a:rPr lang="en-US" dirty="0" smtClean="0"/>
              <a:t>ADDBA request</a:t>
            </a:r>
          </a:p>
          <a:p>
            <a:pPr lvl="1"/>
            <a:r>
              <a:rPr lang="en-US" dirty="0" smtClean="0"/>
              <a:t>STN records successful downlink MCS from AP</a:t>
            </a:r>
          </a:p>
          <a:p>
            <a:pPr marL="457200" indent="-457200">
              <a:buFont typeface="+mj-lt"/>
              <a:buAutoNum type="arabicPeriod"/>
            </a:pPr>
            <a:r>
              <a:rPr lang="en-US" dirty="0" smtClean="0"/>
              <a:t>ADDBA response</a:t>
            </a:r>
          </a:p>
          <a:p>
            <a:pPr lvl="1"/>
            <a:r>
              <a:rPr lang="en-US" dirty="0" smtClean="0"/>
              <a:t>STN informs AP the preferred MCS for downlink</a:t>
            </a:r>
          </a:p>
          <a:p>
            <a:pPr lvl="1"/>
            <a:r>
              <a:rPr lang="en-US" dirty="0" smtClean="0"/>
              <a:t>AP notes uplink MCS used by STN</a:t>
            </a:r>
            <a:endParaRPr lang="en-US" dirty="0"/>
          </a:p>
        </p:txBody>
      </p:sp>
      <p:sp>
        <p:nvSpPr>
          <p:cNvPr id="4" name="Slide Number Placeholder 3"/>
          <p:cNvSpPr>
            <a:spLocks noGrp="1"/>
          </p:cNvSpPr>
          <p:nvPr>
            <p:ph type="sldNum" sz="quarter" idx="10"/>
          </p:nvPr>
        </p:nvSpPr>
        <p:spPr/>
        <p:txBody>
          <a:bodyPr/>
          <a:lstStyle/>
          <a:p>
            <a:pPr>
              <a:defRPr/>
            </a:pPr>
            <a:r>
              <a:rPr lang="en-US" smtClean="0"/>
              <a:t>Slide </a:t>
            </a:r>
            <a:fld id="{E70E3DF5-1836-4CCB-84E6-4513737FDB5B}" type="slidenum">
              <a:rPr lang="en-US" smtClean="0"/>
              <a:pPr>
                <a:defRPr/>
              </a:pPr>
              <a:t>5</a:t>
            </a:fld>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Implementation Example 1</a:t>
            </a:r>
            <a:endParaRPr lang="en-US" dirty="0"/>
          </a:p>
        </p:txBody>
      </p:sp>
      <p:sp>
        <p:nvSpPr>
          <p:cNvPr id="3" name="Content Placeholder 2"/>
          <p:cNvSpPr>
            <a:spLocks noGrp="1"/>
          </p:cNvSpPr>
          <p:nvPr>
            <p:ph idx="1"/>
          </p:nvPr>
        </p:nvSpPr>
        <p:spPr>
          <a:xfrm>
            <a:off x="685800" y="1981200"/>
            <a:ext cx="7772400" cy="1828800"/>
          </a:xfrm>
        </p:spPr>
        <p:txBody>
          <a:bodyPr>
            <a:normAutofit/>
          </a:bodyPr>
          <a:lstStyle/>
          <a:p>
            <a:r>
              <a:rPr lang="en-US" dirty="0" smtClean="0"/>
              <a:t>STN already figured out the difference between downlink and uplink with previous frames such as association and authentication phase</a:t>
            </a:r>
          </a:p>
          <a:p>
            <a:r>
              <a:rPr lang="en-US" dirty="0" smtClean="0"/>
              <a:t>Indicate difference to each other at ADDBA phase </a:t>
            </a:r>
          </a:p>
        </p:txBody>
      </p:sp>
      <p:sp>
        <p:nvSpPr>
          <p:cNvPr id="4" name="Slide Number Placeholder 3"/>
          <p:cNvSpPr>
            <a:spLocks noGrp="1"/>
          </p:cNvSpPr>
          <p:nvPr>
            <p:ph type="sldNum" sz="quarter" idx="10"/>
          </p:nvPr>
        </p:nvSpPr>
        <p:spPr/>
        <p:txBody>
          <a:bodyPr/>
          <a:lstStyle/>
          <a:p>
            <a:pPr>
              <a:defRPr/>
            </a:pPr>
            <a:r>
              <a:rPr lang="en-US" smtClean="0"/>
              <a:t>Slide </a:t>
            </a:r>
            <a:fld id="{E70E3DF5-1836-4CCB-84E6-4513737FDB5B}" type="slidenum">
              <a:rPr lang="en-US" smtClean="0"/>
              <a:pPr>
                <a:defRPr/>
              </a:pPr>
              <a:t>6</a:t>
            </a:fld>
            <a:endParaRPr lang="en-US"/>
          </a:p>
        </p:txBody>
      </p:sp>
      <p:cxnSp>
        <p:nvCxnSpPr>
          <p:cNvPr id="5" name="Straight Connector 27"/>
          <p:cNvCxnSpPr>
            <a:cxnSpLocks noChangeShapeType="1"/>
          </p:cNvCxnSpPr>
          <p:nvPr/>
        </p:nvCxnSpPr>
        <p:spPr bwMode="auto">
          <a:xfrm flipH="1">
            <a:off x="6305550" y="3789362"/>
            <a:ext cx="3175" cy="218440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cxnSp>
      <p:cxnSp>
        <p:nvCxnSpPr>
          <p:cNvPr id="6" name="Straight Connector 28"/>
          <p:cNvCxnSpPr>
            <a:cxnSpLocks noChangeShapeType="1"/>
          </p:cNvCxnSpPr>
          <p:nvPr/>
        </p:nvCxnSpPr>
        <p:spPr bwMode="auto">
          <a:xfrm flipH="1">
            <a:off x="2638425" y="3776662"/>
            <a:ext cx="9525" cy="219710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cxnSp>
      <p:cxnSp>
        <p:nvCxnSpPr>
          <p:cNvPr id="7" name="Straight Arrow Connector 30"/>
          <p:cNvCxnSpPr>
            <a:cxnSpLocks noChangeShapeType="1"/>
            <a:stCxn id="11" idx="3"/>
          </p:cNvCxnSpPr>
          <p:nvPr/>
        </p:nvCxnSpPr>
        <p:spPr bwMode="auto">
          <a:xfrm>
            <a:off x="2237968" y="4159151"/>
            <a:ext cx="4069170" cy="179486"/>
          </a:xfrm>
          <a:prstGeom prst="straightConnector1">
            <a:avLst/>
          </a:prstGeom>
          <a:noFill/>
          <a:ln w="12700">
            <a:solidFill>
              <a:schemeClr val="tx1"/>
            </a:solidFill>
            <a:round/>
            <a:headEnd type="none" w="sm" len="sm"/>
            <a:tailEnd type="arrow" w="med" len="med"/>
          </a:ln>
          <a:extLst>
            <a:ext uri="{909E8E84-426E-40dd-AFC4-6F175D3DCCD1}">
              <a14:hiddenFill xmlns="" xmlns:a14="http://schemas.microsoft.com/office/drawing/2010/main">
                <a:noFill/>
              </a14:hiddenFill>
            </a:ext>
          </a:extLst>
        </p:spPr>
      </p:cxnSp>
      <p:sp>
        <p:nvSpPr>
          <p:cNvPr id="8" name="TextBox 32"/>
          <p:cNvSpPr txBox="1">
            <a:spLocks noChangeArrowheads="1"/>
          </p:cNvSpPr>
          <p:nvPr/>
        </p:nvSpPr>
        <p:spPr bwMode="auto">
          <a:xfrm flipH="1">
            <a:off x="3694113" y="4006850"/>
            <a:ext cx="1255712" cy="2762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eaLnBrk="0" hangingPunct="0">
              <a:defRPr sz="1200">
                <a:solidFill>
                  <a:schemeClr val="tx1"/>
                </a:solidFill>
                <a:latin typeface="Times New Roman" charset="0"/>
                <a:ea typeface="宋体" charset="0"/>
                <a:cs typeface="宋体" charset="0"/>
              </a:defRPr>
            </a:lvl1pPr>
            <a:lvl2pPr marL="742950" indent="-285750" eaLnBrk="0" hangingPunct="0">
              <a:defRPr sz="1200">
                <a:solidFill>
                  <a:schemeClr val="tx1"/>
                </a:solidFill>
                <a:latin typeface="Times New Roman" charset="0"/>
                <a:ea typeface="宋体" charset="0"/>
                <a:cs typeface="宋体" charset="0"/>
              </a:defRPr>
            </a:lvl2pPr>
            <a:lvl3pPr marL="1143000" indent="-228600" eaLnBrk="0" hangingPunct="0">
              <a:defRPr sz="1200">
                <a:solidFill>
                  <a:schemeClr val="tx1"/>
                </a:solidFill>
                <a:latin typeface="Times New Roman" charset="0"/>
                <a:ea typeface="宋体" charset="0"/>
                <a:cs typeface="宋体" charset="0"/>
              </a:defRPr>
            </a:lvl3pPr>
            <a:lvl4pPr marL="1600200" indent="-228600" eaLnBrk="0" hangingPunct="0">
              <a:defRPr sz="1200">
                <a:solidFill>
                  <a:schemeClr val="tx1"/>
                </a:solidFill>
                <a:latin typeface="Times New Roman" charset="0"/>
                <a:ea typeface="宋体" charset="0"/>
                <a:cs typeface="宋体" charset="0"/>
              </a:defRPr>
            </a:lvl4pPr>
            <a:lvl5pPr marL="2057400" indent="-228600" eaLnBrk="0" hangingPunct="0">
              <a:defRPr sz="1200">
                <a:solidFill>
                  <a:schemeClr val="tx1"/>
                </a:solidFill>
                <a:latin typeface="Times New Roman" charset="0"/>
                <a:ea typeface="宋体" charset="0"/>
                <a:cs typeface="宋体" charset="0"/>
              </a:defRPr>
            </a:lvl5pPr>
            <a:lvl6pPr marL="2514600" indent="-228600" eaLnBrk="0" fontAlgn="base" hangingPunct="0">
              <a:spcBef>
                <a:spcPct val="0"/>
              </a:spcBef>
              <a:spcAft>
                <a:spcPct val="0"/>
              </a:spcAft>
              <a:defRPr sz="1200">
                <a:solidFill>
                  <a:schemeClr val="tx1"/>
                </a:solidFill>
                <a:latin typeface="Times New Roman" charset="0"/>
                <a:ea typeface="宋体" charset="0"/>
                <a:cs typeface="宋体" charset="0"/>
              </a:defRPr>
            </a:lvl6pPr>
            <a:lvl7pPr marL="2971800" indent="-228600" eaLnBrk="0" fontAlgn="base" hangingPunct="0">
              <a:spcBef>
                <a:spcPct val="0"/>
              </a:spcBef>
              <a:spcAft>
                <a:spcPct val="0"/>
              </a:spcAft>
              <a:defRPr sz="1200">
                <a:solidFill>
                  <a:schemeClr val="tx1"/>
                </a:solidFill>
                <a:latin typeface="Times New Roman" charset="0"/>
                <a:ea typeface="宋体" charset="0"/>
                <a:cs typeface="宋体" charset="0"/>
              </a:defRPr>
            </a:lvl7pPr>
            <a:lvl8pPr marL="3429000" indent="-228600" eaLnBrk="0" fontAlgn="base" hangingPunct="0">
              <a:spcBef>
                <a:spcPct val="0"/>
              </a:spcBef>
              <a:spcAft>
                <a:spcPct val="0"/>
              </a:spcAft>
              <a:defRPr sz="1200">
                <a:solidFill>
                  <a:schemeClr val="tx1"/>
                </a:solidFill>
                <a:latin typeface="Times New Roman" charset="0"/>
                <a:ea typeface="宋体" charset="0"/>
                <a:cs typeface="宋体" charset="0"/>
              </a:defRPr>
            </a:lvl8pPr>
            <a:lvl9pPr marL="3886200" indent="-228600" eaLnBrk="0" fontAlgn="base" hangingPunct="0">
              <a:spcBef>
                <a:spcPct val="0"/>
              </a:spcBef>
              <a:spcAft>
                <a:spcPct val="0"/>
              </a:spcAft>
              <a:defRPr sz="1200">
                <a:solidFill>
                  <a:schemeClr val="tx1"/>
                </a:solidFill>
                <a:latin typeface="Times New Roman" charset="0"/>
                <a:ea typeface="宋体" charset="0"/>
                <a:cs typeface="宋体" charset="0"/>
              </a:defRPr>
            </a:lvl9pPr>
          </a:lstStyle>
          <a:p>
            <a:pPr eaLnBrk="1" hangingPunct="1"/>
            <a:r>
              <a:rPr lang="en-US"/>
              <a:t>ADDBA Request</a:t>
            </a:r>
          </a:p>
        </p:txBody>
      </p:sp>
      <p:cxnSp>
        <p:nvCxnSpPr>
          <p:cNvPr id="9" name="Straight Arrow Connector 36"/>
          <p:cNvCxnSpPr>
            <a:cxnSpLocks noChangeShapeType="1"/>
          </p:cNvCxnSpPr>
          <p:nvPr/>
        </p:nvCxnSpPr>
        <p:spPr bwMode="auto">
          <a:xfrm flipH="1">
            <a:off x="2647950" y="4587875"/>
            <a:ext cx="3657600" cy="152400"/>
          </a:xfrm>
          <a:prstGeom prst="straightConnector1">
            <a:avLst/>
          </a:prstGeom>
          <a:noFill/>
          <a:ln w="12700">
            <a:solidFill>
              <a:schemeClr val="tx1"/>
            </a:solidFill>
            <a:round/>
            <a:headEnd type="none" w="sm" len="sm"/>
            <a:tailEnd type="arrow" w="med" len="med"/>
          </a:ln>
          <a:extLst>
            <a:ext uri="{909E8E84-426E-40dd-AFC4-6F175D3DCCD1}">
              <a14:hiddenFill xmlns="" xmlns:a14="http://schemas.microsoft.com/office/drawing/2010/main">
                <a:noFill/>
              </a14:hiddenFill>
            </a:ext>
          </a:extLst>
        </p:spPr>
      </p:cxnSp>
      <p:sp>
        <p:nvSpPr>
          <p:cNvPr id="10" name="TextBox 37"/>
          <p:cNvSpPr txBox="1">
            <a:spLocks noChangeArrowheads="1"/>
          </p:cNvSpPr>
          <p:nvPr/>
        </p:nvSpPr>
        <p:spPr bwMode="auto">
          <a:xfrm flipH="1">
            <a:off x="4049713" y="4359275"/>
            <a:ext cx="835025" cy="27463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eaLnBrk="0" hangingPunct="0">
              <a:defRPr sz="1200">
                <a:solidFill>
                  <a:schemeClr val="tx1"/>
                </a:solidFill>
                <a:latin typeface="Times New Roman" charset="0"/>
                <a:ea typeface="宋体" charset="0"/>
                <a:cs typeface="宋体" charset="0"/>
              </a:defRPr>
            </a:lvl1pPr>
            <a:lvl2pPr marL="742950" indent="-285750" eaLnBrk="0" hangingPunct="0">
              <a:defRPr sz="1200">
                <a:solidFill>
                  <a:schemeClr val="tx1"/>
                </a:solidFill>
                <a:latin typeface="Times New Roman" charset="0"/>
                <a:ea typeface="宋体" charset="0"/>
                <a:cs typeface="宋体" charset="0"/>
              </a:defRPr>
            </a:lvl2pPr>
            <a:lvl3pPr marL="1143000" indent="-228600" eaLnBrk="0" hangingPunct="0">
              <a:defRPr sz="1200">
                <a:solidFill>
                  <a:schemeClr val="tx1"/>
                </a:solidFill>
                <a:latin typeface="Times New Roman" charset="0"/>
                <a:ea typeface="宋体" charset="0"/>
                <a:cs typeface="宋体" charset="0"/>
              </a:defRPr>
            </a:lvl3pPr>
            <a:lvl4pPr marL="1600200" indent="-228600" eaLnBrk="0" hangingPunct="0">
              <a:defRPr sz="1200">
                <a:solidFill>
                  <a:schemeClr val="tx1"/>
                </a:solidFill>
                <a:latin typeface="Times New Roman" charset="0"/>
                <a:ea typeface="宋体" charset="0"/>
                <a:cs typeface="宋体" charset="0"/>
              </a:defRPr>
            </a:lvl4pPr>
            <a:lvl5pPr marL="2057400" indent="-228600" eaLnBrk="0" hangingPunct="0">
              <a:defRPr sz="1200">
                <a:solidFill>
                  <a:schemeClr val="tx1"/>
                </a:solidFill>
                <a:latin typeface="Times New Roman" charset="0"/>
                <a:ea typeface="宋体" charset="0"/>
                <a:cs typeface="宋体" charset="0"/>
              </a:defRPr>
            </a:lvl5pPr>
            <a:lvl6pPr marL="2514600" indent="-228600" eaLnBrk="0" fontAlgn="base" hangingPunct="0">
              <a:spcBef>
                <a:spcPct val="0"/>
              </a:spcBef>
              <a:spcAft>
                <a:spcPct val="0"/>
              </a:spcAft>
              <a:defRPr sz="1200">
                <a:solidFill>
                  <a:schemeClr val="tx1"/>
                </a:solidFill>
                <a:latin typeface="Times New Roman" charset="0"/>
                <a:ea typeface="宋体" charset="0"/>
                <a:cs typeface="宋体" charset="0"/>
              </a:defRPr>
            </a:lvl6pPr>
            <a:lvl7pPr marL="2971800" indent="-228600" eaLnBrk="0" fontAlgn="base" hangingPunct="0">
              <a:spcBef>
                <a:spcPct val="0"/>
              </a:spcBef>
              <a:spcAft>
                <a:spcPct val="0"/>
              </a:spcAft>
              <a:defRPr sz="1200">
                <a:solidFill>
                  <a:schemeClr val="tx1"/>
                </a:solidFill>
                <a:latin typeface="Times New Roman" charset="0"/>
                <a:ea typeface="宋体" charset="0"/>
                <a:cs typeface="宋体" charset="0"/>
              </a:defRPr>
            </a:lvl7pPr>
            <a:lvl8pPr marL="3429000" indent="-228600" eaLnBrk="0" fontAlgn="base" hangingPunct="0">
              <a:spcBef>
                <a:spcPct val="0"/>
              </a:spcBef>
              <a:spcAft>
                <a:spcPct val="0"/>
              </a:spcAft>
              <a:defRPr sz="1200">
                <a:solidFill>
                  <a:schemeClr val="tx1"/>
                </a:solidFill>
                <a:latin typeface="Times New Roman" charset="0"/>
                <a:ea typeface="宋体" charset="0"/>
                <a:cs typeface="宋体" charset="0"/>
              </a:defRPr>
            </a:lvl8pPr>
            <a:lvl9pPr marL="3886200" indent="-228600" eaLnBrk="0" fontAlgn="base" hangingPunct="0">
              <a:spcBef>
                <a:spcPct val="0"/>
              </a:spcBef>
              <a:spcAft>
                <a:spcPct val="0"/>
              </a:spcAft>
              <a:defRPr sz="1200">
                <a:solidFill>
                  <a:schemeClr val="tx1"/>
                </a:solidFill>
                <a:latin typeface="Times New Roman" charset="0"/>
                <a:ea typeface="宋体" charset="0"/>
                <a:cs typeface="宋体" charset="0"/>
              </a:defRPr>
            </a:lvl9pPr>
          </a:lstStyle>
          <a:p>
            <a:pPr eaLnBrk="1" hangingPunct="1"/>
            <a:r>
              <a:rPr lang="en-US"/>
              <a:t>ShortACK</a:t>
            </a:r>
          </a:p>
        </p:txBody>
      </p:sp>
      <p:sp>
        <p:nvSpPr>
          <p:cNvPr id="11" name="TextBox 41"/>
          <p:cNvSpPr txBox="1">
            <a:spLocks noChangeArrowheads="1"/>
          </p:cNvSpPr>
          <p:nvPr/>
        </p:nvSpPr>
        <p:spPr bwMode="auto">
          <a:xfrm>
            <a:off x="457200" y="4005262"/>
            <a:ext cx="1780768" cy="307777"/>
          </a:xfrm>
          <a:prstGeom prst="rect">
            <a:avLst/>
          </a:prstGeom>
          <a:noFill/>
          <a:ln w="9525">
            <a:solidFill>
              <a:schemeClr val="tx1"/>
            </a:solidFill>
            <a:miter lim="800000"/>
            <a:headEnd/>
            <a:tailEnd/>
          </a:ln>
          <a:extLst>
            <a:ext uri="{909E8E84-426E-40dd-AFC4-6F175D3DCCD1}">
              <a14:hiddenFill xmlns="" xmlns:a14="http://schemas.microsoft.com/office/drawing/2010/main">
                <a:solidFill>
                  <a:srgbClr val="FFFFFF"/>
                </a:solidFill>
              </a14:hiddenFill>
            </a:ext>
          </a:extLst>
        </p:spPr>
        <p:txBody>
          <a:bodyPr wrap="none">
            <a:spAutoFit/>
          </a:bodyPr>
          <a:lstStyle>
            <a:lvl1pPr eaLnBrk="0" hangingPunct="0">
              <a:defRPr sz="1200">
                <a:solidFill>
                  <a:schemeClr val="tx1"/>
                </a:solidFill>
                <a:latin typeface="Times New Roman" charset="0"/>
                <a:ea typeface="宋体" charset="0"/>
                <a:cs typeface="宋体" charset="0"/>
              </a:defRPr>
            </a:lvl1pPr>
            <a:lvl2pPr marL="742950" indent="-285750" eaLnBrk="0" hangingPunct="0">
              <a:defRPr sz="1200">
                <a:solidFill>
                  <a:schemeClr val="tx1"/>
                </a:solidFill>
                <a:latin typeface="Times New Roman" charset="0"/>
                <a:ea typeface="宋体" charset="0"/>
                <a:cs typeface="宋体" charset="0"/>
              </a:defRPr>
            </a:lvl2pPr>
            <a:lvl3pPr marL="1143000" indent="-228600" eaLnBrk="0" hangingPunct="0">
              <a:defRPr sz="1200">
                <a:solidFill>
                  <a:schemeClr val="tx1"/>
                </a:solidFill>
                <a:latin typeface="Times New Roman" charset="0"/>
                <a:ea typeface="宋体" charset="0"/>
                <a:cs typeface="宋体" charset="0"/>
              </a:defRPr>
            </a:lvl3pPr>
            <a:lvl4pPr marL="1600200" indent="-228600" eaLnBrk="0" hangingPunct="0">
              <a:defRPr sz="1200">
                <a:solidFill>
                  <a:schemeClr val="tx1"/>
                </a:solidFill>
                <a:latin typeface="Times New Roman" charset="0"/>
                <a:ea typeface="宋体" charset="0"/>
                <a:cs typeface="宋体" charset="0"/>
              </a:defRPr>
            </a:lvl4pPr>
            <a:lvl5pPr marL="2057400" indent="-228600" eaLnBrk="0" hangingPunct="0">
              <a:defRPr sz="1200">
                <a:solidFill>
                  <a:schemeClr val="tx1"/>
                </a:solidFill>
                <a:latin typeface="Times New Roman" charset="0"/>
                <a:ea typeface="宋体" charset="0"/>
                <a:cs typeface="宋体" charset="0"/>
              </a:defRPr>
            </a:lvl5pPr>
            <a:lvl6pPr marL="2514600" indent="-228600" eaLnBrk="0" fontAlgn="base" hangingPunct="0">
              <a:spcBef>
                <a:spcPct val="0"/>
              </a:spcBef>
              <a:spcAft>
                <a:spcPct val="0"/>
              </a:spcAft>
              <a:defRPr sz="1200">
                <a:solidFill>
                  <a:schemeClr val="tx1"/>
                </a:solidFill>
                <a:latin typeface="Times New Roman" charset="0"/>
                <a:ea typeface="宋体" charset="0"/>
                <a:cs typeface="宋体" charset="0"/>
              </a:defRPr>
            </a:lvl6pPr>
            <a:lvl7pPr marL="2971800" indent="-228600" eaLnBrk="0" fontAlgn="base" hangingPunct="0">
              <a:spcBef>
                <a:spcPct val="0"/>
              </a:spcBef>
              <a:spcAft>
                <a:spcPct val="0"/>
              </a:spcAft>
              <a:defRPr sz="1200">
                <a:solidFill>
                  <a:schemeClr val="tx1"/>
                </a:solidFill>
                <a:latin typeface="Times New Roman" charset="0"/>
                <a:ea typeface="宋体" charset="0"/>
                <a:cs typeface="宋体" charset="0"/>
              </a:defRPr>
            </a:lvl7pPr>
            <a:lvl8pPr marL="3429000" indent="-228600" eaLnBrk="0" fontAlgn="base" hangingPunct="0">
              <a:spcBef>
                <a:spcPct val="0"/>
              </a:spcBef>
              <a:spcAft>
                <a:spcPct val="0"/>
              </a:spcAft>
              <a:defRPr sz="1200">
                <a:solidFill>
                  <a:schemeClr val="tx1"/>
                </a:solidFill>
                <a:latin typeface="Times New Roman" charset="0"/>
                <a:ea typeface="宋体" charset="0"/>
                <a:cs typeface="宋体" charset="0"/>
              </a:defRPr>
            </a:lvl8pPr>
            <a:lvl9pPr marL="3886200" indent="-228600" eaLnBrk="0" fontAlgn="base" hangingPunct="0">
              <a:spcBef>
                <a:spcPct val="0"/>
              </a:spcBef>
              <a:spcAft>
                <a:spcPct val="0"/>
              </a:spcAft>
              <a:defRPr sz="1200">
                <a:solidFill>
                  <a:schemeClr val="tx1"/>
                </a:solidFill>
                <a:latin typeface="Times New Roman" charset="0"/>
                <a:ea typeface="宋体" charset="0"/>
                <a:cs typeface="宋体" charset="0"/>
              </a:defRPr>
            </a:lvl9pPr>
          </a:lstStyle>
          <a:p>
            <a:pPr eaLnBrk="1" hangingPunct="1"/>
            <a:r>
              <a:rPr lang="en-US" sz="1400" dirty="0" err="1"/>
              <a:t>Config</a:t>
            </a:r>
            <a:r>
              <a:rPr lang="en-US" sz="1400" dirty="0"/>
              <a:t> </a:t>
            </a:r>
            <a:r>
              <a:rPr lang="ja-JP" altLang="en-US" sz="1400" dirty="0"/>
              <a:t>“</a:t>
            </a:r>
            <a:r>
              <a:rPr lang="en-US" sz="1400" dirty="0"/>
              <a:t>A</a:t>
            </a:r>
            <a:r>
              <a:rPr lang="ja-JP" altLang="en-US" sz="1400" dirty="0"/>
              <a:t>”</a:t>
            </a:r>
            <a:r>
              <a:rPr lang="en-US" sz="1400" dirty="0"/>
              <a:t>: </a:t>
            </a:r>
            <a:r>
              <a:rPr lang="en-US" sz="1400" dirty="0" smtClean="0"/>
              <a:t>MCS2</a:t>
            </a:r>
            <a:endParaRPr lang="en-US" sz="1400" dirty="0"/>
          </a:p>
        </p:txBody>
      </p:sp>
      <p:sp>
        <p:nvSpPr>
          <p:cNvPr id="12" name="TextBox 56"/>
          <p:cNvSpPr txBox="1">
            <a:spLocks noChangeArrowheads="1"/>
          </p:cNvSpPr>
          <p:nvPr/>
        </p:nvSpPr>
        <p:spPr bwMode="auto">
          <a:xfrm>
            <a:off x="2419350" y="6049962"/>
            <a:ext cx="377825" cy="27463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eaLnBrk="0" hangingPunct="0">
              <a:defRPr sz="1200">
                <a:solidFill>
                  <a:schemeClr val="tx1"/>
                </a:solidFill>
                <a:latin typeface="Times New Roman" charset="0"/>
                <a:ea typeface="宋体" charset="0"/>
                <a:cs typeface="宋体" charset="0"/>
              </a:defRPr>
            </a:lvl1pPr>
            <a:lvl2pPr marL="742950" indent="-285750" eaLnBrk="0" hangingPunct="0">
              <a:defRPr sz="1200">
                <a:solidFill>
                  <a:schemeClr val="tx1"/>
                </a:solidFill>
                <a:latin typeface="Times New Roman" charset="0"/>
                <a:ea typeface="宋体" charset="0"/>
                <a:cs typeface="宋体" charset="0"/>
              </a:defRPr>
            </a:lvl2pPr>
            <a:lvl3pPr marL="1143000" indent="-228600" eaLnBrk="0" hangingPunct="0">
              <a:defRPr sz="1200">
                <a:solidFill>
                  <a:schemeClr val="tx1"/>
                </a:solidFill>
                <a:latin typeface="Times New Roman" charset="0"/>
                <a:ea typeface="宋体" charset="0"/>
                <a:cs typeface="宋体" charset="0"/>
              </a:defRPr>
            </a:lvl3pPr>
            <a:lvl4pPr marL="1600200" indent="-228600" eaLnBrk="0" hangingPunct="0">
              <a:defRPr sz="1200">
                <a:solidFill>
                  <a:schemeClr val="tx1"/>
                </a:solidFill>
                <a:latin typeface="Times New Roman" charset="0"/>
                <a:ea typeface="宋体" charset="0"/>
                <a:cs typeface="宋体" charset="0"/>
              </a:defRPr>
            </a:lvl4pPr>
            <a:lvl5pPr marL="2057400" indent="-228600" eaLnBrk="0" hangingPunct="0">
              <a:defRPr sz="1200">
                <a:solidFill>
                  <a:schemeClr val="tx1"/>
                </a:solidFill>
                <a:latin typeface="Times New Roman" charset="0"/>
                <a:ea typeface="宋体" charset="0"/>
                <a:cs typeface="宋体" charset="0"/>
              </a:defRPr>
            </a:lvl5pPr>
            <a:lvl6pPr marL="2514600" indent="-228600" eaLnBrk="0" fontAlgn="base" hangingPunct="0">
              <a:spcBef>
                <a:spcPct val="0"/>
              </a:spcBef>
              <a:spcAft>
                <a:spcPct val="0"/>
              </a:spcAft>
              <a:defRPr sz="1200">
                <a:solidFill>
                  <a:schemeClr val="tx1"/>
                </a:solidFill>
                <a:latin typeface="Times New Roman" charset="0"/>
                <a:ea typeface="宋体" charset="0"/>
                <a:cs typeface="宋体" charset="0"/>
              </a:defRPr>
            </a:lvl6pPr>
            <a:lvl7pPr marL="2971800" indent="-228600" eaLnBrk="0" fontAlgn="base" hangingPunct="0">
              <a:spcBef>
                <a:spcPct val="0"/>
              </a:spcBef>
              <a:spcAft>
                <a:spcPct val="0"/>
              </a:spcAft>
              <a:defRPr sz="1200">
                <a:solidFill>
                  <a:schemeClr val="tx1"/>
                </a:solidFill>
                <a:latin typeface="Times New Roman" charset="0"/>
                <a:ea typeface="宋体" charset="0"/>
                <a:cs typeface="宋体" charset="0"/>
              </a:defRPr>
            </a:lvl7pPr>
            <a:lvl8pPr marL="3429000" indent="-228600" eaLnBrk="0" fontAlgn="base" hangingPunct="0">
              <a:spcBef>
                <a:spcPct val="0"/>
              </a:spcBef>
              <a:spcAft>
                <a:spcPct val="0"/>
              </a:spcAft>
              <a:defRPr sz="1200">
                <a:solidFill>
                  <a:schemeClr val="tx1"/>
                </a:solidFill>
                <a:latin typeface="Times New Roman" charset="0"/>
                <a:ea typeface="宋体" charset="0"/>
                <a:cs typeface="宋体" charset="0"/>
              </a:defRPr>
            </a:lvl8pPr>
            <a:lvl9pPr marL="3886200" indent="-228600" eaLnBrk="0" fontAlgn="base" hangingPunct="0">
              <a:spcBef>
                <a:spcPct val="0"/>
              </a:spcBef>
              <a:spcAft>
                <a:spcPct val="0"/>
              </a:spcAft>
              <a:defRPr sz="1200">
                <a:solidFill>
                  <a:schemeClr val="tx1"/>
                </a:solidFill>
                <a:latin typeface="Times New Roman" charset="0"/>
                <a:ea typeface="宋体" charset="0"/>
                <a:cs typeface="宋体" charset="0"/>
              </a:defRPr>
            </a:lvl9pPr>
          </a:lstStyle>
          <a:p>
            <a:pPr eaLnBrk="1" hangingPunct="1"/>
            <a:r>
              <a:rPr lang="en-US"/>
              <a:t>AP</a:t>
            </a:r>
          </a:p>
        </p:txBody>
      </p:sp>
      <p:sp>
        <p:nvSpPr>
          <p:cNvPr id="13" name="TextBox 57"/>
          <p:cNvSpPr txBox="1">
            <a:spLocks noChangeArrowheads="1"/>
          </p:cNvSpPr>
          <p:nvPr/>
        </p:nvSpPr>
        <p:spPr bwMode="auto">
          <a:xfrm>
            <a:off x="6096000" y="6049962"/>
            <a:ext cx="471488" cy="27463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eaLnBrk="0" hangingPunct="0">
              <a:defRPr sz="1200">
                <a:solidFill>
                  <a:schemeClr val="tx1"/>
                </a:solidFill>
                <a:latin typeface="Times New Roman" charset="0"/>
                <a:ea typeface="宋体" charset="0"/>
                <a:cs typeface="宋体" charset="0"/>
              </a:defRPr>
            </a:lvl1pPr>
            <a:lvl2pPr marL="742950" indent="-285750" eaLnBrk="0" hangingPunct="0">
              <a:defRPr sz="1200">
                <a:solidFill>
                  <a:schemeClr val="tx1"/>
                </a:solidFill>
                <a:latin typeface="Times New Roman" charset="0"/>
                <a:ea typeface="宋体" charset="0"/>
                <a:cs typeface="宋体" charset="0"/>
              </a:defRPr>
            </a:lvl2pPr>
            <a:lvl3pPr marL="1143000" indent="-228600" eaLnBrk="0" hangingPunct="0">
              <a:defRPr sz="1200">
                <a:solidFill>
                  <a:schemeClr val="tx1"/>
                </a:solidFill>
                <a:latin typeface="Times New Roman" charset="0"/>
                <a:ea typeface="宋体" charset="0"/>
                <a:cs typeface="宋体" charset="0"/>
              </a:defRPr>
            </a:lvl3pPr>
            <a:lvl4pPr marL="1600200" indent="-228600" eaLnBrk="0" hangingPunct="0">
              <a:defRPr sz="1200">
                <a:solidFill>
                  <a:schemeClr val="tx1"/>
                </a:solidFill>
                <a:latin typeface="Times New Roman" charset="0"/>
                <a:ea typeface="宋体" charset="0"/>
                <a:cs typeface="宋体" charset="0"/>
              </a:defRPr>
            </a:lvl4pPr>
            <a:lvl5pPr marL="2057400" indent="-228600" eaLnBrk="0" hangingPunct="0">
              <a:defRPr sz="1200">
                <a:solidFill>
                  <a:schemeClr val="tx1"/>
                </a:solidFill>
                <a:latin typeface="Times New Roman" charset="0"/>
                <a:ea typeface="宋体" charset="0"/>
                <a:cs typeface="宋体" charset="0"/>
              </a:defRPr>
            </a:lvl5pPr>
            <a:lvl6pPr marL="2514600" indent="-228600" eaLnBrk="0" fontAlgn="base" hangingPunct="0">
              <a:spcBef>
                <a:spcPct val="0"/>
              </a:spcBef>
              <a:spcAft>
                <a:spcPct val="0"/>
              </a:spcAft>
              <a:defRPr sz="1200">
                <a:solidFill>
                  <a:schemeClr val="tx1"/>
                </a:solidFill>
                <a:latin typeface="Times New Roman" charset="0"/>
                <a:ea typeface="宋体" charset="0"/>
                <a:cs typeface="宋体" charset="0"/>
              </a:defRPr>
            </a:lvl6pPr>
            <a:lvl7pPr marL="2971800" indent="-228600" eaLnBrk="0" fontAlgn="base" hangingPunct="0">
              <a:spcBef>
                <a:spcPct val="0"/>
              </a:spcBef>
              <a:spcAft>
                <a:spcPct val="0"/>
              </a:spcAft>
              <a:defRPr sz="1200">
                <a:solidFill>
                  <a:schemeClr val="tx1"/>
                </a:solidFill>
                <a:latin typeface="Times New Roman" charset="0"/>
                <a:ea typeface="宋体" charset="0"/>
                <a:cs typeface="宋体" charset="0"/>
              </a:defRPr>
            </a:lvl7pPr>
            <a:lvl8pPr marL="3429000" indent="-228600" eaLnBrk="0" fontAlgn="base" hangingPunct="0">
              <a:spcBef>
                <a:spcPct val="0"/>
              </a:spcBef>
              <a:spcAft>
                <a:spcPct val="0"/>
              </a:spcAft>
              <a:defRPr sz="1200">
                <a:solidFill>
                  <a:schemeClr val="tx1"/>
                </a:solidFill>
                <a:latin typeface="Times New Roman" charset="0"/>
                <a:ea typeface="宋体" charset="0"/>
                <a:cs typeface="宋体" charset="0"/>
              </a:defRPr>
            </a:lvl8pPr>
            <a:lvl9pPr marL="3886200" indent="-228600" eaLnBrk="0" fontAlgn="base" hangingPunct="0">
              <a:spcBef>
                <a:spcPct val="0"/>
              </a:spcBef>
              <a:spcAft>
                <a:spcPct val="0"/>
              </a:spcAft>
              <a:defRPr sz="1200">
                <a:solidFill>
                  <a:schemeClr val="tx1"/>
                </a:solidFill>
                <a:latin typeface="Times New Roman" charset="0"/>
                <a:ea typeface="宋体" charset="0"/>
                <a:cs typeface="宋体" charset="0"/>
              </a:defRPr>
            </a:lvl9pPr>
          </a:lstStyle>
          <a:p>
            <a:pPr eaLnBrk="1" hangingPunct="1"/>
            <a:r>
              <a:rPr lang="en-US"/>
              <a:t>STN</a:t>
            </a:r>
          </a:p>
        </p:txBody>
      </p:sp>
      <p:sp>
        <p:nvSpPr>
          <p:cNvPr id="14" name="TextBox 58"/>
          <p:cNvSpPr txBox="1">
            <a:spLocks noChangeArrowheads="1"/>
          </p:cNvSpPr>
          <p:nvPr/>
        </p:nvSpPr>
        <p:spPr bwMode="auto">
          <a:xfrm>
            <a:off x="6381750" y="4283075"/>
            <a:ext cx="2152650" cy="304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eaLnBrk="0" hangingPunct="0">
              <a:defRPr sz="1200">
                <a:solidFill>
                  <a:schemeClr val="tx1"/>
                </a:solidFill>
                <a:latin typeface="Times New Roman" charset="0"/>
                <a:ea typeface="宋体" charset="0"/>
                <a:cs typeface="宋体" charset="0"/>
              </a:defRPr>
            </a:lvl1pPr>
            <a:lvl2pPr marL="742950" indent="-285750" eaLnBrk="0" hangingPunct="0">
              <a:defRPr sz="1200">
                <a:solidFill>
                  <a:schemeClr val="tx1"/>
                </a:solidFill>
                <a:latin typeface="Times New Roman" charset="0"/>
                <a:ea typeface="宋体" charset="0"/>
                <a:cs typeface="宋体" charset="0"/>
              </a:defRPr>
            </a:lvl2pPr>
            <a:lvl3pPr marL="1143000" indent="-228600" eaLnBrk="0" hangingPunct="0">
              <a:defRPr sz="1200">
                <a:solidFill>
                  <a:schemeClr val="tx1"/>
                </a:solidFill>
                <a:latin typeface="Times New Roman" charset="0"/>
                <a:ea typeface="宋体" charset="0"/>
                <a:cs typeface="宋体" charset="0"/>
              </a:defRPr>
            </a:lvl3pPr>
            <a:lvl4pPr marL="1600200" indent="-228600" eaLnBrk="0" hangingPunct="0">
              <a:defRPr sz="1200">
                <a:solidFill>
                  <a:schemeClr val="tx1"/>
                </a:solidFill>
                <a:latin typeface="Times New Roman" charset="0"/>
                <a:ea typeface="宋体" charset="0"/>
                <a:cs typeface="宋体" charset="0"/>
              </a:defRPr>
            </a:lvl4pPr>
            <a:lvl5pPr marL="2057400" indent="-228600" eaLnBrk="0" hangingPunct="0">
              <a:defRPr sz="1200">
                <a:solidFill>
                  <a:schemeClr val="tx1"/>
                </a:solidFill>
                <a:latin typeface="Times New Roman" charset="0"/>
                <a:ea typeface="宋体" charset="0"/>
                <a:cs typeface="宋体" charset="0"/>
              </a:defRPr>
            </a:lvl5pPr>
            <a:lvl6pPr marL="2514600" indent="-228600" eaLnBrk="0" fontAlgn="base" hangingPunct="0">
              <a:spcBef>
                <a:spcPct val="0"/>
              </a:spcBef>
              <a:spcAft>
                <a:spcPct val="0"/>
              </a:spcAft>
              <a:defRPr sz="1200">
                <a:solidFill>
                  <a:schemeClr val="tx1"/>
                </a:solidFill>
                <a:latin typeface="Times New Roman" charset="0"/>
                <a:ea typeface="宋体" charset="0"/>
                <a:cs typeface="宋体" charset="0"/>
              </a:defRPr>
            </a:lvl6pPr>
            <a:lvl7pPr marL="2971800" indent="-228600" eaLnBrk="0" fontAlgn="base" hangingPunct="0">
              <a:spcBef>
                <a:spcPct val="0"/>
              </a:spcBef>
              <a:spcAft>
                <a:spcPct val="0"/>
              </a:spcAft>
              <a:defRPr sz="1200">
                <a:solidFill>
                  <a:schemeClr val="tx1"/>
                </a:solidFill>
                <a:latin typeface="Times New Roman" charset="0"/>
                <a:ea typeface="宋体" charset="0"/>
                <a:cs typeface="宋体" charset="0"/>
              </a:defRPr>
            </a:lvl7pPr>
            <a:lvl8pPr marL="3429000" indent="-228600" eaLnBrk="0" fontAlgn="base" hangingPunct="0">
              <a:spcBef>
                <a:spcPct val="0"/>
              </a:spcBef>
              <a:spcAft>
                <a:spcPct val="0"/>
              </a:spcAft>
              <a:defRPr sz="1200">
                <a:solidFill>
                  <a:schemeClr val="tx1"/>
                </a:solidFill>
                <a:latin typeface="Times New Roman" charset="0"/>
                <a:ea typeface="宋体" charset="0"/>
                <a:cs typeface="宋体" charset="0"/>
              </a:defRPr>
            </a:lvl8pPr>
            <a:lvl9pPr marL="3886200" indent="-228600" eaLnBrk="0" fontAlgn="base" hangingPunct="0">
              <a:spcBef>
                <a:spcPct val="0"/>
              </a:spcBef>
              <a:spcAft>
                <a:spcPct val="0"/>
              </a:spcAft>
              <a:defRPr sz="1200">
                <a:solidFill>
                  <a:schemeClr val="tx1"/>
                </a:solidFill>
                <a:latin typeface="Times New Roman" charset="0"/>
                <a:ea typeface="宋体" charset="0"/>
                <a:cs typeface="宋体" charset="0"/>
              </a:defRPr>
            </a:lvl9pPr>
          </a:lstStyle>
          <a:p>
            <a:pPr eaLnBrk="1" hangingPunct="1"/>
            <a:r>
              <a:rPr lang="en-US" sz="1400" b="1">
                <a:solidFill>
                  <a:srgbClr val="0000FF"/>
                </a:solidFill>
              </a:rPr>
              <a:t>STN notes </a:t>
            </a:r>
            <a:r>
              <a:rPr lang="ja-JP" altLang="en-US" sz="1400" b="1">
                <a:solidFill>
                  <a:srgbClr val="0000FF"/>
                </a:solidFill>
              </a:rPr>
              <a:t>“</a:t>
            </a:r>
            <a:r>
              <a:rPr lang="en-US" sz="1400" b="1">
                <a:solidFill>
                  <a:srgbClr val="0000FF"/>
                </a:solidFill>
              </a:rPr>
              <a:t>config A</a:t>
            </a:r>
            <a:r>
              <a:rPr lang="ja-JP" altLang="en-US" sz="1400" b="1">
                <a:solidFill>
                  <a:srgbClr val="0000FF"/>
                </a:solidFill>
              </a:rPr>
              <a:t>”</a:t>
            </a:r>
            <a:endParaRPr lang="en-US" sz="1400" b="1">
              <a:solidFill>
                <a:srgbClr val="0000FF"/>
              </a:solidFill>
            </a:endParaRPr>
          </a:p>
        </p:txBody>
      </p:sp>
      <p:cxnSp>
        <p:nvCxnSpPr>
          <p:cNvPr id="15" name="Straight Arrow Connector 17"/>
          <p:cNvCxnSpPr>
            <a:cxnSpLocks noChangeShapeType="1"/>
            <a:stCxn id="19" idx="1"/>
          </p:cNvCxnSpPr>
          <p:nvPr/>
        </p:nvCxnSpPr>
        <p:spPr bwMode="auto">
          <a:xfrm flipH="1">
            <a:off x="2667000" y="5060394"/>
            <a:ext cx="3976688" cy="291068"/>
          </a:xfrm>
          <a:prstGeom prst="straightConnector1">
            <a:avLst/>
          </a:prstGeom>
          <a:noFill/>
          <a:ln w="12700">
            <a:solidFill>
              <a:schemeClr val="tx1"/>
            </a:solidFill>
            <a:round/>
            <a:headEnd type="none" w="sm" len="sm"/>
            <a:tailEnd type="arrow" w="med" len="med"/>
          </a:ln>
          <a:extLst>
            <a:ext uri="{909E8E84-426E-40dd-AFC4-6F175D3DCCD1}">
              <a14:hiddenFill xmlns="" xmlns:a14="http://schemas.microsoft.com/office/drawing/2010/main">
                <a:noFill/>
              </a14:hiddenFill>
            </a:ext>
          </a:extLst>
        </p:spPr>
      </p:cxnSp>
      <p:sp>
        <p:nvSpPr>
          <p:cNvPr id="16" name="TextBox 18"/>
          <p:cNvSpPr txBox="1">
            <a:spLocks noChangeArrowheads="1"/>
          </p:cNvSpPr>
          <p:nvPr/>
        </p:nvSpPr>
        <p:spPr bwMode="auto">
          <a:xfrm>
            <a:off x="3816350" y="4906962"/>
            <a:ext cx="1346200" cy="27463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eaLnBrk="0" hangingPunct="0">
              <a:defRPr sz="1200">
                <a:solidFill>
                  <a:schemeClr val="tx1"/>
                </a:solidFill>
                <a:latin typeface="Times New Roman" charset="0"/>
                <a:ea typeface="宋体" charset="0"/>
                <a:cs typeface="宋体" charset="0"/>
              </a:defRPr>
            </a:lvl1pPr>
            <a:lvl2pPr marL="742950" indent="-285750" eaLnBrk="0" hangingPunct="0">
              <a:defRPr sz="1200">
                <a:solidFill>
                  <a:schemeClr val="tx1"/>
                </a:solidFill>
                <a:latin typeface="Times New Roman" charset="0"/>
                <a:ea typeface="宋体" charset="0"/>
                <a:cs typeface="宋体" charset="0"/>
              </a:defRPr>
            </a:lvl2pPr>
            <a:lvl3pPr marL="1143000" indent="-228600" eaLnBrk="0" hangingPunct="0">
              <a:defRPr sz="1200">
                <a:solidFill>
                  <a:schemeClr val="tx1"/>
                </a:solidFill>
                <a:latin typeface="Times New Roman" charset="0"/>
                <a:ea typeface="宋体" charset="0"/>
                <a:cs typeface="宋体" charset="0"/>
              </a:defRPr>
            </a:lvl3pPr>
            <a:lvl4pPr marL="1600200" indent="-228600" eaLnBrk="0" hangingPunct="0">
              <a:defRPr sz="1200">
                <a:solidFill>
                  <a:schemeClr val="tx1"/>
                </a:solidFill>
                <a:latin typeface="Times New Roman" charset="0"/>
                <a:ea typeface="宋体" charset="0"/>
                <a:cs typeface="宋体" charset="0"/>
              </a:defRPr>
            </a:lvl4pPr>
            <a:lvl5pPr marL="2057400" indent="-228600" eaLnBrk="0" hangingPunct="0">
              <a:defRPr sz="1200">
                <a:solidFill>
                  <a:schemeClr val="tx1"/>
                </a:solidFill>
                <a:latin typeface="Times New Roman" charset="0"/>
                <a:ea typeface="宋体" charset="0"/>
                <a:cs typeface="宋体" charset="0"/>
              </a:defRPr>
            </a:lvl5pPr>
            <a:lvl6pPr marL="2514600" indent="-228600" eaLnBrk="0" fontAlgn="base" hangingPunct="0">
              <a:spcBef>
                <a:spcPct val="0"/>
              </a:spcBef>
              <a:spcAft>
                <a:spcPct val="0"/>
              </a:spcAft>
              <a:defRPr sz="1200">
                <a:solidFill>
                  <a:schemeClr val="tx1"/>
                </a:solidFill>
                <a:latin typeface="Times New Roman" charset="0"/>
                <a:ea typeface="宋体" charset="0"/>
                <a:cs typeface="宋体" charset="0"/>
              </a:defRPr>
            </a:lvl6pPr>
            <a:lvl7pPr marL="2971800" indent="-228600" eaLnBrk="0" fontAlgn="base" hangingPunct="0">
              <a:spcBef>
                <a:spcPct val="0"/>
              </a:spcBef>
              <a:spcAft>
                <a:spcPct val="0"/>
              </a:spcAft>
              <a:defRPr sz="1200">
                <a:solidFill>
                  <a:schemeClr val="tx1"/>
                </a:solidFill>
                <a:latin typeface="Times New Roman" charset="0"/>
                <a:ea typeface="宋体" charset="0"/>
                <a:cs typeface="宋体" charset="0"/>
              </a:defRPr>
            </a:lvl7pPr>
            <a:lvl8pPr marL="3429000" indent="-228600" eaLnBrk="0" fontAlgn="base" hangingPunct="0">
              <a:spcBef>
                <a:spcPct val="0"/>
              </a:spcBef>
              <a:spcAft>
                <a:spcPct val="0"/>
              </a:spcAft>
              <a:defRPr sz="1200">
                <a:solidFill>
                  <a:schemeClr val="tx1"/>
                </a:solidFill>
                <a:latin typeface="Times New Roman" charset="0"/>
                <a:ea typeface="宋体" charset="0"/>
                <a:cs typeface="宋体" charset="0"/>
              </a:defRPr>
            </a:lvl8pPr>
            <a:lvl9pPr marL="3886200" indent="-228600" eaLnBrk="0" fontAlgn="base" hangingPunct="0">
              <a:spcBef>
                <a:spcPct val="0"/>
              </a:spcBef>
              <a:spcAft>
                <a:spcPct val="0"/>
              </a:spcAft>
              <a:defRPr sz="1200">
                <a:solidFill>
                  <a:schemeClr val="tx1"/>
                </a:solidFill>
                <a:latin typeface="Times New Roman" charset="0"/>
                <a:ea typeface="宋体" charset="0"/>
                <a:cs typeface="宋体" charset="0"/>
              </a:defRPr>
            </a:lvl9pPr>
          </a:lstStyle>
          <a:p>
            <a:pPr eaLnBrk="1" hangingPunct="1"/>
            <a:r>
              <a:rPr lang="en-US"/>
              <a:t>ADDBA Response</a:t>
            </a:r>
          </a:p>
        </p:txBody>
      </p:sp>
      <p:cxnSp>
        <p:nvCxnSpPr>
          <p:cNvPr id="17" name="Straight Arrow Connector 19"/>
          <p:cNvCxnSpPr>
            <a:cxnSpLocks noChangeShapeType="1"/>
          </p:cNvCxnSpPr>
          <p:nvPr/>
        </p:nvCxnSpPr>
        <p:spPr bwMode="auto">
          <a:xfrm>
            <a:off x="2667000" y="5562600"/>
            <a:ext cx="3619500" cy="90487"/>
          </a:xfrm>
          <a:prstGeom prst="straightConnector1">
            <a:avLst/>
          </a:prstGeom>
          <a:noFill/>
          <a:ln w="12700">
            <a:solidFill>
              <a:schemeClr val="tx1"/>
            </a:solidFill>
            <a:round/>
            <a:headEnd type="none" w="sm" len="sm"/>
            <a:tailEnd type="arrow" w="med" len="med"/>
          </a:ln>
          <a:extLst>
            <a:ext uri="{909E8E84-426E-40dd-AFC4-6F175D3DCCD1}">
              <a14:hiddenFill xmlns="" xmlns:a14="http://schemas.microsoft.com/office/drawing/2010/main">
                <a:noFill/>
              </a14:hiddenFill>
            </a:ext>
          </a:extLst>
        </p:spPr>
      </p:cxnSp>
      <p:sp>
        <p:nvSpPr>
          <p:cNvPr id="18" name="TextBox 20"/>
          <p:cNvSpPr txBox="1">
            <a:spLocks noChangeArrowheads="1"/>
          </p:cNvSpPr>
          <p:nvPr/>
        </p:nvSpPr>
        <p:spPr bwMode="auto">
          <a:xfrm>
            <a:off x="3810000" y="5334000"/>
            <a:ext cx="835025" cy="27463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eaLnBrk="0" hangingPunct="0">
              <a:defRPr sz="1200">
                <a:solidFill>
                  <a:schemeClr val="tx1"/>
                </a:solidFill>
                <a:latin typeface="Times New Roman" charset="0"/>
                <a:ea typeface="宋体" charset="0"/>
                <a:cs typeface="宋体" charset="0"/>
              </a:defRPr>
            </a:lvl1pPr>
            <a:lvl2pPr marL="742950" indent="-285750" eaLnBrk="0" hangingPunct="0">
              <a:defRPr sz="1200">
                <a:solidFill>
                  <a:schemeClr val="tx1"/>
                </a:solidFill>
                <a:latin typeface="Times New Roman" charset="0"/>
                <a:ea typeface="宋体" charset="0"/>
                <a:cs typeface="宋体" charset="0"/>
              </a:defRPr>
            </a:lvl2pPr>
            <a:lvl3pPr marL="1143000" indent="-228600" eaLnBrk="0" hangingPunct="0">
              <a:defRPr sz="1200">
                <a:solidFill>
                  <a:schemeClr val="tx1"/>
                </a:solidFill>
                <a:latin typeface="Times New Roman" charset="0"/>
                <a:ea typeface="宋体" charset="0"/>
                <a:cs typeface="宋体" charset="0"/>
              </a:defRPr>
            </a:lvl3pPr>
            <a:lvl4pPr marL="1600200" indent="-228600" eaLnBrk="0" hangingPunct="0">
              <a:defRPr sz="1200">
                <a:solidFill>
                  <a:schemeClr val="tx1"/>
                </a:solidFill>
                <a:latin typeface="Times New Roman" charset="0"/>
                <a:ea typeface="宋体" charset="0"/>
                <a:cs typeface="宋体" charset="0"/>
              </a:defRPr>
            </a:lvl4pPr>
            <a:lvl5pPr marL="2057400" indent="-228600" eaLnBrk="0" hangingPunct="0">
              <a:defRPr sz="1200">
                <a:solidFill>
                  <a:schemeClr val="tx1"/>
                </a:solidFill>
                <a:latin typeface="Times New Roman" charset="0"/>
                <a:ea typeface="宋体" charset="0"/>
                <a:cs typeface="宋体" charset="0"/>
              </a:defRPr>
            </a:lvl5pPr>
            <a:lvl6pPr marL="2514600" indent="-228600" eaLnBrk="0" fontAlgn="base" hangingPunct="0">
              <a:spcBef>
                <a:spcPct val="0"/>
              </a:spcBef>
              <a:spcAft>
                <a:spcPct val="0"/>
              </a:spcAft>
              <a:defRPr sz="1200">
                <a:solidFill>
                  <a:schemeClr val="tx1"/>
                </a:solidFill>
                <a:latin typeface="Times New Roman" charset="0"/>
                <a:ea typeface="宋体" charset="0"/>
                <a:cs typeface="宋体" charset="0"/>
              </a:defRPr>
            </a:lvl6pPr>
            <a:lvl7pPr marL="2971800" indent="-228600" eaLnBrk="0" fontAlgn="base" hangingPunct="0">
              <a:spcBef>
                <a:spcPct val="0"/>
              </a:spcBef>
              <a:spcAft>
                <a:spcPct val="0"/>
              </a:spcAft>
              <a:defRPr sz="1200">
                <a:solidFill>
                  <a:schemeClr val="tx1"/>
                </a:solidFill>
                <a:latin typeface="Times New Roman" charset="0"/>
                <a:ea typeface="宋体" charset="0"/>
                <a:cs typeface="宋体" charset="0"/>
              </a:defRPr>
            </a:lvl7pPr>
            <a:lvl8pPr marL="3429000" indent="-228600" eaLnBrk="0" fontAlgn="base" hangingPunct="0">
              <a:spcBef>
                <a:spcPct val="0"/>
              </a:spcBef>
              <a:spcAft>
                <a:spcPct val="0"/>
              </a:spcAft>
              <a:defRPr sz="1200">
                <a:solidFill>
                  <a:schemeClr val="tx1"/>
                </a:solidFill>
                <a:latin typeface="Times New Roman" charset="0"/>
                <a:ea typeface="宋体" charset="0"/>
                <a:cs typeface="宋体" charset="0"/>
              </a:defRPr>
            </a:lvl8pPr>
            <a:lvl9pPr marL="3886200" indent="-228600" eaLnBrk="0" fontAlgn="base" hangingPunct="0">
              <a:spcBef>
                <a:spcPct val="0"/>
              </a:spcBef>
              <a:spcAft>
                <a:spcPct val="0"/>
              </a:spcAft>
              <a:defRPr sz="1200">
                <a:solidFill>
                  <a:schemeClr val="tx1"/>
                </a:solidFill>
                <a:latin typeface="Times New Roman" charset="0"/>
                <a:ea typeface="宋体" charset="0"/>
                <a:cs typeface="宋体" charset="0"/>
              </a:defRPr>
            </a:lvl9pPr>
          </a:lstStyle>
          <a:p>
            <a:pPr eaLnBrk="1" hangingPunct="1"/>
            <a:r>
              <a:rPr lang="en-US"/>
              <a:t>ShortACK</a:t>
            </a:r>
          </a:p>
        </p:txBody>
      </p:sp>
      <p:sp>
        <p:nvSpPr>
          <p:cNvPr id="19" name="TextBox 25"/>
          <p:cNvSpPr txBox="1">
            <a:spLocks noChangeArrowheads="1"/>
          </p:cNvSpPr>
          <p:nvPr/>
        </p:nvSpPr>
        <p:spPr bwMode="auto">
          <a:xfrm>
            <a:off x="6643688" y="4691062"/>
            <a:ext cx="2170699" cy="738664"/>
          </a:xfrm>
          <a:prstGeom prst="rect">
            <a:avLst/>
          </a:prstGeom>
          <a:noFill/>
          <a:ln w="9525">
            <a:solidFill>
              <a:schemeClr val="tx1"/>
            </a:solidFill>
            <a:miter lim="800000"/>
            <a:headEnd/>
            <a:tailEnd/>
          </a:ln>
          <a:extLst>
            <a:ext uri="{909E8E84-426E-40dd-AFC4-6F175D3DCCD1}">
              <a14:hiddenFill xmlns="" xmlns:a14="http://schemas.microsoft.com/office/drawing/2010/main">
                <a:solidFill>
                  <a:srgbClr val="FFFFFF"/>
                </a:solidFill>
              </a14:hiddenFill>
            </a:ext>
          </a:extLst>
        </p:spPr>
        <p:txBody>
          <a:bodyPr wrap="none">
            <a:spAutoFit/>
          </a:bodyPr>
          <a:lstStyle>
            <a:lvl1pPr eaLnBrk="0" hangingPunct="0">
              <a:defRPr sz="1200">
                <a:solidFill>
                  <a:schemeClr val="tx1"/>
                </a:solidFill>
                <a:latin typeface="Times New Roman" charset="0"/>
                <a:ea typeface="宋体" charset="0"/>
                <a:cs typeface="宋体" charset="0"/>
              </a:defRPr>
            </a:lvl1pPr>
            <a:lvl2pPr marL="742950" indent="-285750" eaLnBrk="0" hangingPunct="0">
              <a:defRPr sz="1200">
                <a:solidFill>
                  <a:schemeClr val="tx1"/>
                </a:solidFill>
                <a:latin typeface="Times New Roman" charset="0"/>
                <a:ea typeface="宋体" charset="0"/>
                <a:cs typeface="宋体" charset="0"/>
              </a:defRPr>
            </a:lvl2pPr>
            <a:lvl3pPr marL="1143000" indent="-228600" eaLnBrk="0" hangingPunct="0">
              <a:defRPr sz="1200">
                <a:solidFill>
                  <a:schemeClr val="tx1"/>
                </a:solidFill>
                <a:latin typeface="Times New Roman" charset="0"/>
                <a:ea typeface="宋体" charset="0"/>
                <a:cs typeface="宋体" charset="0"/>
              </a:defRPr>
            </a:lvl3pPr>
            <a:lvl4pPr marL="1600200" indent="-228600" eaLnBrk="0" hangingPunct="0">
              <a:defRPr sz="1200">
                <a:solidFill>
                  <a:schemeClr val="tx1"/>
                </a:solidFill>
                <a:latin typeface="Times New Roman" charset="0"/>
                <a:ea typeface="宋体" charset="0"/>
                <a:cs typeface="宋体" charset="0"/>
              </a:defRPr>
            </a:lvl4pPr>
            <a:lvl5pPr marL="2057400" indent="-228600" eaLnBrk="0" hangingPunct="0">
              <a:defRPr sz="1200">
                <a:solidFill>
                  <a:schemeClr val="tx1"/>
                </a:solidFill>
                <a:latin typeface="Times New Roman" charset="0"/>
                <a:ea typeface="宋体" charset="0"/>
                <a:cs typeface="宋体" charset="0"/>
              </a:defRPr>
            </a:lvl5pPr>
            <a:lvl6pPr marL="2514600" indent="-228600" eaLnBrk="0" fontAlgn="base" hangingPunct="0">
              <a:spcBef>
                <a:spcPct val="0"/>
              </a:spcBef>
              <a:spcAft>
                <a:spcPct val="0"/>
              </a:spcAft>
              <a:defRPr sz="1200">
                <a:solidFill>
                  <a:schemeClr val="tx1"/>
                </a:solidFill>
                <a:latin typeface="Times New Roman" charset="0"/>
                <a:ea typeface="宋体" charset="0"/>
                <a:cs typeface="宋体" charset="0"/>
              </a:defRPr>
            </a:lvl6pPr>
            <a:lvl7pPr marL="2971800" indent="-228600" eaLnBrk="0" fontAlgn="base" hangingPunct="0">
              <a:spcBef>
                <a:spcPct val="0"/>
              </a:spcBef>
              <a:spcAft>
                <a:spcPct val="0"/>
              </a:spcAft>
              <a:defRPr sz="1200">
                <a:solidFill>
                  <a:schemeClr val="tx1"/>
                </a:solidFill>
                <a:latin typeface="Times New Roman" charset="0"/>
                <a:ea typeface="宋体" charset="0"/>
                <a:cs typeface="宋体" charset="0"/>
              </a:defRPr>
            </a:lvl7pPr>
            <a:lvl8pPr marL="3429000" indent="-228600" eaLnBrk="0" fontAlgn="base" hangingPunct="0">
              <a:spcBef>
                <a:spcPct val="0"/>
              </a:spcBef>
              <a:spcAft>
                <a:spcPct val="0"/>
              </a:spcAft>
              <a:defRPr sz="1200">
                <a:solidFill>
                  <a:schemeClr val="tx1"/>
                </a:solidFill>
                <a:latin typeface="Times New Roman" charset="0"/>
                <a:ea typeface="宋体" charset="0"/>
                <a:cs typeface="宋体" charset="0"/>
              </a:defRPr>
            </a:lvl8pPr>
            <a:lvl9pPr marL="3886200" indent="-228600" eaLnBrk="0" fontAlgn="base" hangingPunct="0">
              <a:spcBef>
                <a:spcPct val="0"/>
              </a:spcBef>
              <a:spcAft>
                <a:spcPct val="0"/>
              </a:spcAft>
              <a:defRPr sz="1200">
                <a:solidFill>
                  <a:schemeClr val="tx1"/>
                </a:solidFill>
                <a:latin typeface="Times New Roman" charset="0"/>
                <a:ea typeface="宋体" charset="0"/>
                <a:cs typeface="宋体" charset="0"/>
              </a:defRPr>
            </a:lvl9pPr>
          </a:lstStyle>
          <a:p>
            <a:pPr eaLnBrk="1" hangingPunct="1"/>
            <a:r>
              <a:rPr lang="en-US" sz="1400" dirty="0" err="1"/>
              <a:t>Config</a:t>
            </a:r>
            <a:r>
              <a:rPr lang="en-US" sz="1400" dirty="0"/>
              <a:t> </a:t>
            </a:r>
            <a:r>
              <a:rPr lang="ja-JP" altLang="en-US" sz="1400" dirty="0"/>
              <a:t>“</a:t>
            </a:r>
            <a:r>
              <a:rPr lang="en-US" sz="1400" dirty="0"/>
              <a:t>B</a:t>
            </a:r>
            <a:r>
              <a:rPr lang="ja-JP" altLang="en-US" sz="1400" dirty="0"/>
              <a:t>”</a:t>
            </a:r>
            <a:r>
              <a:rPr lang="en-US" sz="1400" dirty="0"/>
              <a:t> =</a:t>
            </a:r>
          </a:p>
          <a:p>
            <a:pPr eaLnBrk="1" hangingPunct="1"/>
            <a:r>
              <a:rPr lang="en-US" sz="1400" dirty="0" err="1"/>
              <a:t>Config</a:t>
            </a:r>
            <a:r>
              <a:rPr lang="en-US" sz="1400" dirty="0"/>
              <a:t> </a:t>
            </a:r>
            <a:r>
              <a:rPr lang="ja-JP" altLang="en-US" sz="1400" dirty="0"/>
              <a:t>“</a:t>
            </a:r>
            <a:r>
              <a:rPr lang="en-US" sz="1400" dirty="0"/>
              <a:t>A</a:t>
            </a:r>
            <a:r>
              <a:rPr lang="ja-JP" altLang="en-US" sz="1400" dirty="0"/>
              <a:t>”</a:t>
            </a:r>
            <a:r>
              <a:rPr lang="en-US" sz="1400" dirty="0"/>
              <a:t> – difference:</a:t>
            </a:r>
          </a:p>
          <a:p>
            <a:pPr eaLnBrk="1" hangingPunct="1"/>
            <a:r>
              <a:rPr lang="en-US" sz="1400" dirty="0"/>
              <a:t> MCS1 </a:t>
            </a:r>
          </a:p>
        </p:txBody>
      </p:sp>
      <p:sp>
        <p:nvSpPr>
          <p:cNvPr id="20" name="TextBox 29"/>
          <p:cNvSpPr txBox="1">
            <a:spLocks noChangeArrowheads="1"/>
          </p:cNvSpPr>
          <p:nvPr/>
        </p:nvSpPr>
        <p:spPr bwMode="auto">
          <a:xfrm>
            <a:off x="590550" y="5151437"/>
            <a:ext cx="2057400" cy="73866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eaLnBrk="0" hangingPunct="0">
              <a:defRPr sz="1200">
                <a:solidFill>
                  <a:schemeClr val="tx1"/>
                </a:solidFill>
                <a:latin typeface="Times New Roman" charset="0"/>
                <a:ea typeface="宋体" charset="0"/>
                <a:cs typeface="宋体" charset="0"/>
              </a:defRPr>
            </a:lvl1pPr>
            <a:lvl2pPr marL="742950" indent="-285750" eaLnBrk="0" hangingPunct="0">
              <a:defRPr sz="1200">
                <a:solidFill>
                  <a:schemeClr val="tx1"/>
                </a:solidFill>
                <a:latin typeface="Times New Roman" charset="0"/>
                <a:ea typeface="宋体" charset="0"/>
                <a:cs typeface="宋体" charset="0"/>
              </a:defRPr>
            </a:lvl2pPr>
            <a:lvl3pPr marL="1143000" indent="-228600" eaLnBrk="0" hangingPunct="0">
              <a:defRPr sz="1200">
                <a:solidFill>
                  <a:schemeClr val="tx1"/>
                </a:solidFill>
                <a:latin typeface="Times New Roman" charset="0"/>
                <a:ea typeface="宋体" charset="0"/>
                <a:cs typeface="宋体" charset="0"/>
              </a:defRPr>
            </a:lvl3pPr>
            <a:lvl4pPr marL="1600200" indent="-228600" eaLnBrk="0" hangingPunct="0">
              <a:defRPr sz="1200">
                <a:solidFill>
                  <a:schemeClr val="tx1"/>
                </a:solidFill>
                <a:latin typeface="Times New Roman" charset="0"/>
                <a:ea typeface="宋体" charset="0"/>
                <a:cs typeface="宋体" charset="0"/>
              </a:defRPr>
            </a:lvl4pPr>
            <a:lvl5pPr marL="2057400" indent="-228600" eaLnBrk="0" hangingPunct="0">
              <a:defRPr sz="1200">
                <a:solidFill>
                  <a:schemeClr val="tx1"/>
                </a:solidFill>
                <a:latin typeface="Times New Roman" charset="0"/>
                <a:ea typeface="宋体" charset="0"/>
                <a:cs typeface="宋体" charset="0"/>
              </a:defRPr>
            </a:lvl5pPr>
            <a:lvl6pPr marL="2514600" indent="-228600" eaLnBrk="0" fontAlgn="base" hangingPunct="0">
              <a:spcBef>
                <a:spcPct val="0"/>
              </a:spcBef>
              <a:spcAft>
                <a:spcPct val="0"/>
              </a:spcAft>
              <a:defRPr sz="1200">
                <a:solidFill>
                  <a:schemeClr val="tx1"/>
                </a:solidFill>
                <a:latin typeface="Times New Roman" charset="0"/>
                <a:ea typeface="宋体" charset="0"/>
                <a:cs typeface="宋体" charset="0"/>
              </a:defRPr>
            </a:lvl6pPr>
            <a:lvl7pPr marL="2971800" indent="-228600" eaLnBrk="0" fontAlgn="base" hangingPunct="0">
              <a:spcBef>
                <a:spcPct val="0"/>
              </a:spcBef>
              <a:spcAft>
                <a:spcPct val="0"/>
              </a:spcAft>
              <a:defRPr sz="1200">
                <a:solidFill>
                  <a:schemeClr val="tx1"/>
                </a:solidFill>
                <a:latin typeface="Times New Roman" charset="0"/>
                <a:ea typeface="宋体" charset="0"/>
                <a:cs typeface="宋体" charset="0"/>
              </a:defRPr>
            </a:lvl7pPr>
            <a:lvl8pPr marL="3429000" indent="-228600" eaLnBrk="0" fontAlgn="base" hangingPunct="0">
              <a:spcBef>
                <a:spcPct val="0"/>
              </a:spcBef>
              <a:spcAft>
                <a:spcPct val="0"/>
              </a:spcAft>
              <a:defRPr sz="1200">
                <a:solidFill>
                  <a:schemeClr val="tx1"/>
                </a:solidFill>
                <a:latin typeface="Times New Roman" charset="0"/>
                <a:ea typeface="宋体" charset="0"/>
                <a:cs typeface="宋体" charset="0"/>
              </a:defRPr>
            </a:lvl8pPr>
            <a:lvl9pPr marL="3886200" indent="-228600" eaLnBrk="0" fontAlgn="base" hangingPunct="0">
              <a:spcBef>
                <a:spcPct val="0"/>
              </a:spcBef>
              <a:spcAft>
                <a:spcPct val="0"/>
              </a:spcAft>
              <a:defRPr sz="1200">
                <a:solidFill>
                  <a:schemeClr val="tx1"/>
                </a:solidFill>
                <a:latin typeface="Times New Roman" charset="0"/>
                <a:ea typeface="宋体" charset="0"/>
                <a:cs typeface="宋体" charset="0"/>
              </a:defRPr>
            </a:lvl9pPr>
          </a:lstStyle>
          <a:p>
            <a:pPr eaLnBrk="1" hangingPunct="1"/>
            <a:r>
              <a:rPr lang="en-US" sz="1400" b="1" dirty="0">
                <a:solidFill>
                  <a:srgbClr val="0000FF"/>
                </a:solidFill>
              </a:rPr>
              <a:t>AP notes </a:t>
            </a:r>
            <a:r>
              <a:rPr lang="ja-JP" altLang="en-US" sz="1400" b="1" dirty="0">
                <a:solidFill>
                  <a:srgbClr val="0000FF"/>
                </a:solidFill>
              </a:rPr>
              <a:t>“</a:t>
            </a:r>
            <a:r>
              <a:rPr lang="en-US" sz="1400" b="1" dirty="0" err="1">
                <a:solidFill>
                  <a:srgbClr val="0000FF"/>
                </a:solidFill>
              </a:rPr>
              <a:t>config</a:t>
            </a:r>
            <a:r>
              <a:rPr lang="en-US" sz="1400" b="1" dirty="0">
                <a:solidFill>
                  <a:srgbClr val="0000FF"/>
                </a:solidFill>
              </a:rPr>
              <a:t> B</a:t>
            </a:r>
            <a:r>
              <a:rPr lang="ja-JP" altLang="en-US" sz="1400" b="1" dirty="0">
                <a:solidFill>
                  <a:srgbClr val="0000FF"/>
                </a:solidFill>
              </a:rPr>
              <a:t>”</a:t>
            </a:r>
            <a:endParaRPr lang="en-US" sz="1400" b="1" dirty="0">
              <a:solidFill>
                <a:srgbClr val="0000FF"/>
              </a:solidFill>
            </a:endParaRPr>
          </a:p>
          <a:p>
            <a:pPr eaLnBrk="1" hangingPunct="1"/>
            <a:r>
              <a:rPr lang="en-US" sz="1400" b="1" dirty="0">
                <a:solidFill>
                  <a:srgbClr val="0000FF"/>
                </a:solidFill>
              </a:rPr>
              <a:t>for uplink, and </a:t>
            </a:r>
            <a:r>
              <a:rPr lang="en-US" sz="1400" b="1" dirty="0" smtClean="0">
                <a:solidFill>
                  <a:srgbClr val="0000FF"/>
                </a:solidFill>
              </a:rPr>
              <a:t>record the </a:t>
            </a:r>
            <a:r>
              <a:rPr lang="en-US" sz="1400" b="1" dirty="0">
                <a:solidFill>
                  <a:srgbClr val="0000FF"/>
                </a:solidFill>
              </a:rPr>
              <a:t>difference</a:t>
            </a:r>
          </a:p>
        </p:txBody>
      </p:sp>
      <p:sp>
        <p:nvSpPr>
          <p:cNvPr id="21" name="TextBox 30"/>
          <p:cNvSpPr txBox="1">
            <a:spLocks noChangeArrowheads="1"/>
          </p:cNvSpPr>
          <p:nvPr/>
        </p:nvSpPr>
        <p:spPr bwMode="auto">
          <a:xfrm>
            <a:off x="6278563" y="5426075"/>
            <a:ext cx="2408237" cy="73866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eaLnBrk="0" hangingPunct="0">
              <a:defRPr sz="1200">
                <a:solidFill>
                  <a:schemeClr val="tx1"/>
                </a:solidFill>
                <a:latin typeface="Times New Roman" charset="0"/>
                <a:ea typeface="宋体" charset="0"/>
                <a:cs typeface="宋体" charset="0"/>
              </a:defRPr>
            </a:lvl1pPr>
            <a:lvl2pPr marL="742950" indent="-285750" eaLnBrk="0" hangingPunct="0">
              <a:defRPr sz="1200">
                <a:solidFill>
                  <a:schemeClr val="tx1"/>
                </a:solidFill>
                <a:latin typeface="Times New Roman" charset="0"/>
                <a:ea typeface="宋体" charset="0"/>
                <a:cs typeface="宋体" charset="0"/>
              </a:defRPr>
            </a:lvl2pPr>
            <a:lvl3pPr marL="1143000" indent="-228600" eaLnBrk="0" hangingPunct="0">
              <a:defRPr sz="1200">
                <a:solidFill>
                  <a:schemeClr val="tx1"/>
                </a:solidFill>
                <a:latin typeface="Times New Roman" charset="0"/>
                <a:ea typeface="宋体" charset="0"/>
                <a:cs typeface="宋体" charset="0"/>
              </a:defRPr>
            </a:lvl3pPr>
            <a:lvl4pPr marL="1600200" indent="-228600" eaLnBrk="0" hangingPunct="0">
              <a:defRPr sz="1200">
                <a:solidFill>
                  <a:schemeClr val="tx1"/>
                </a:solidFill>
                <a:latin typeface="Times New Roman" charset="0"/>
                <a:ea typeface="宋体" charset="0"/>
                <a:cs typeface="宋体" charset="0"/>
              </a:defRPr>
            </a:lvl4pPr>
            <a:lvl5pPr marL="2057400" indent="-228600" eaLnBrk="0" hangingPunct="0">
              <a:defRPr sz="1200">
                <a:solidFill>
                  <a:schemeClr val="tx1"/>
                </a:solidFill>
                <a:latin typeface="Times New Roman" charset="0"/>
                <a:ea typeface="宋体" charset="0"/>
                <a:cs typeface="宋体" charset="0"/>
              </a:defRPr>
            </a:lvl5pPr>
            <a:lvl6pPr marL="2514600" indent="-228600" eaLnBrk="0" fontAlgn="base" hangingPunct="0">
              <a:spcBef>
                <a:spcPct val="0"/>
              </a:spcBef>
              <a:spcAft>
                <a:spcPct val="0"/>
              </a:spcAft>
              <a:defRPr sz="1200">
                <a:solidFill>
                  <a:schemeClr val="tx1"/>
                </a:solidFill>
                <a:latin typeface="Times New Roman" charset="0"/>
                <a:ea typeface="宋体" charset="0"/>
                <a:cs typeface="宋体" charset="0"/>
              </a:defRPr>
            </a:lvl6pPr>
            <a:lvl7pPr marL="2971800" indent="-228600" eaLnBrk="0" fontAlgn="base" hangingPunct="0">
              <a:spcBef>
                <a:spcPct val="0"/>
              </a:spcBef>
              <a:spcAft>
                <a:spcPct val="0"/>
              </a:spcAft>
              <a:defRPr sz="1200">
                <a:solidFill>
                  <a:schemeClr val="tx1"/>
                </a:solidFill>
                <a:latin typeface="Times New Roman" charset="0"/>
                <a:ea typeface="宋体" charset="0"/>
                <a:cs typeface="宋体" charset="0"/>
              </a:defRPr>
            </a:lvl7pPr>
            <a:lvl8pPr marL="3429000" indent="-228600" eaLnBrk="0" fontAlgn="base" hangingPunct="0">
              <a:spcBef>
                <a:spcPct val="0"/>
              </a:spcBef>
              <a:spcAft>
                <a:spcPct val="0"/>
              </a:spcAft>
              <a:defRPr sz="1200">
                <a:solidFill>
                  <a:schemeClr val="tx1"/>
                </a:solidFill>
                <a:latin typeface="Times New Roman" charset="0"/>
                <a:ea typeface="宋体" charset="0"/>
                <a:cs typeface="宋体" charset="0"/>
              </a:defRPr>
            </a:lvl8pPr>
            <a:lvl9pPr marL="3886200" indent="-228600" eaLnBrk="0" fontAlgn="base" hangingPunct="0">
              <a:spcBef>
                <a:spcPct val="0"/>
              </a:spcBef>
              <a:spcAft>
                <a:spcPct val="0"/>
              </a:spcAft>
              <a:defRPr sz="1200">
                <a:solidFill>
                  <a:schemeClr val="tx1"/>
                </a:solidFill>
                <a:latin typeface="Times New Roman" charset="0"/>
                <a:ea typeface="宋体" charset="0"/>
                <a:cs typeface="宋体" charset="0"/>
              </a:defRPr>
            </a:lvl9pPr>
          </a:lstStyle>
          <a:p>
            <a:pPr eaLnBrk="1" hangingPunct="1"/>
            <a:r>
              <a:rPr lang="en-US" sz="1400" b="1" dirty="0">
                <a:solidFill>
                  <a:srgbClr val="0000FF"/>
                </a:solidFill>
              </a:rPr>
              <a:t>STN notes </a:t>
            </a:r>
            <a:r>
              <a:rPr lang="ja-JP" altLang="en-US" sz="1400" b="1" dirty="0">
                <a:solidFill>
                  <a:srgbClr val="0000FF"/>
                </a:solidFill>
              </a:rPr>
              <a:t>“</a:t>
            </a:r>
            <a:r>
              <a:rPr lang="en-US" sz="1400" b="1" dirty="0" err="1">
                <a:solidFill>
                  <a:srgbClr val="0000FF"/>
                </a:solidFill>
              </a:rPr>
              <a:t>config</a:t>
            </a:r>
            <a:r>
              <a:rPr lang="en-US" sz="1400" b="1" dirty="0">
                <a:solidFill>
                  <a:srgbClr val="0000FF"/>
                </a:solidFill>
              </a:rPr>
              <a:t> B</a:t>
            </a:r>
            <a:r>
              <a:rPr lang="ja-JP" altLang="en-US" sz="1400" b="1" dirty="0">
                <a:solidFill>
                  <a:srgbClr val="0000FF"/>
                </a:solidFill>
              </a:rPr>
              <a:t>”</a:t>
            </a:r>
            <a:r>
              <a:rPr lang="en-US" sz="1400" b="1" dirty="0">
                <a:solidFill>
                  <a:srgbClr val="0000FF"/>
                </a:solidFill>
              </a:rPr>
              <a:t> for uplink, and confirms </a:t>
            </a:r>
            <a:r>
              <a:rPr lang="en-US" sz="1400" b="1" dirty="0" smtClean="0">
                <a:solidFill>
                  <a:srgbClr val="0000FF"/>
                </a:solidFill>
              </a:rPr>
              <a:t>AP has recorded the </a:t>
            </a:r>
            <a:r>
              <a:rPr lang="en-US" sz="1400" b="1" dirty="0">
                <a:solidFill>
                  <a:srgbClr val="0000FF"/>
                </a:solidFill>
              </a:rPr>
              <a:t>difference</a:t>
            </a:r>
          </a:p>
        </p:txBody>
      </p:sp>
      <p:sp>
        <p:nvSpPr>
          <p:cNvPr id="22" name="TextBox 58"/>
          <p:cNvSpPr txBox="1">
            <a:spLocks noChangeArrowheads="1"/>
          </p:cNvSpPr>
          <p:nvPr/>
        </p:nvSpPr>
        <p:spPr bwMode="auto">
          <a:xfrm>
            <a:off x="762000" y="4435475"/>
            <a:ext cx="1885950" cy="52322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eaLnBrk="0" hangingPunct="0">
              <a:defRPr sz="1200">
                <a:solidFill>
                  <a:schemeClr val="tx1"/>
                </a:solidFill>
                <a:latin typeface="Times New Roman" charset="0"/>
                <a:ea typeface="宋体" charset="0"/>
                <a:cs typeface="宋体" charset="0"/>
              </a:defRPr>
            </a:lvl1pPr>
            <a:lvl2pPr marL="742950" indent="-285750" eaLnBrk="0" hangingPunct="0">
              <a:defRPr sz="1200">
                <a:solidFill>
                  <a:schemeClr val="tx1"/>
                </a:solidFill>
                <a:latin typeface="Times New Roman" charset="0"/>
                <a:ea typeface="宋体" charset="0"/>
                <a:cs typeface="宋体" charset="0"/>
              </a:defRPr>
            </a:lvl2pPr>
            <a:lvl3pPr marL="1143000" indent="-228600" eaLnBrk="0" hangingPunct="0">
              <a:defRPr sz="1200">
                <a:solidFill>
                  <a:schemeClr val="tx1"/>
                </a:solidFill>
                <a:latin typeface="Times New Roman" charset="0"/>
                <a:ea typeface="宋体" charset="0"/>
                <a:cs typeface="宋体" charset="0"/>
              </a:defRPr>
            </a:lvl3pPr>
            <a:lvl4pPr marL="1600200" indent="-228600" eaLnBrk="0" hangingPunct="0">
              <a:defRPr sz="1200">
                <a:solidFill>
                  <a:schemeClr val="tx1"/>
                </a:solidFill>
                <a:latin typeface="Times New Roman" charset="0"/>
                <a:ea typeface="宋体" charset="0"/>
                <a:cs typeface="宋体" charset="0"/>
              </a:defRPr>
            </a:lvl4pPr>
            <a:lvl5pPr marL="2057400" indent="-228600" eaLnBrk="0" hangingPunct="0">
              <a:defRPr sz="1200">
                <a:solidFill>
                  <a:schemeClr val="tx1"/>
                </a:solidFill>
                <a:latin typeface="Times New Roman" charset="0"/>
                <a:ea typeface="宋体" charset="0"/>
                <a:cs typeface="宋体" charset="0"/>
              </a:defRPr>
            </a:lvl5pPr>
            <a:lvl6pPr marL="2514600" indent="-228600" eaLnBrk="0" fontAlgn="base" hangingPunct="0">
              <a:spcBef>
                <a:spcPct val="0"/>
              </a:spcBef>
              <a:spcAft>
                <a:spcPct val="0"/>
              </a:spcAft>
              <a:defRPr sz="1200">
                <a:solidFill>
                  <a:schemeClr val="tx1"/>
                </a:solidFill>
                <a:latin typeface="Times New Roman" charset="0"/>
                <a:ea typeface="宋体" charset="0"/>
                <a:cs typeface="宋体" charset="0"/>
              </a:defRPr>
            </a:lvl6pPr>
            <a:lvl7pPr marL="2971800" indent="-228600" eaLnBrk="0" fontAlgn="base" hangingPunct="0">
              <a:spcBef>
                <a:spcPct val="0"/>
              </a:spcBef>
              <a:spcAft>
                <a:spcPct val="0"/>
              </a:spcAft>
              <a:defRPr sz="1200">
                <a:solidFill>
                  <a:schemeClr val="tx1"/>
                </a:solidFill>
                <a:latin typeface="Times New Roman" charset="0"/>
                <a:ea typeface="宋体" charset="0"/>
                <a:cs typeface="宋体" charset="0"/>
              </a:defRPr>
            </a:lvl7pPr>
            <a:lvl8pPr marL="3429000" indent="-228600" eaLnBrk="0" fontAlgn="base" hangingPunct="0">
              <a:spcBef>
                <a:spcPct val="0"/>
              </a:spcBef>
              <a:spcAft>
                <a:spcPct val="0"/>
              </a:spcAft>
              <a:defRPr sz="1200">
                <a:solidFill>
                  <a:schemeClr val="tx1"/>
                </a:solidFill>
                <a:latin typeface="Times New Roman" charset="0"/>
                <a:ea typeface="宋体" charset="0"/>
                <a:cs typeface="宋体" charset="0"/>
              </a:defRPr>
            </a:lvl8pPr>
            <a:lvl9pPr marL="3886200" indent="-228600" eaLnBrk="0" fontAlgn="base" hangingPunct="0">
              <a:spcBef>
                <a:spcPct val="0"/>
              </a:spcBef>
              <a:spcAft>
                <a:spcPct val="0"/>
              </a:spcAft>
              <a:defRPr sz="1200">
                <a:solidFill>
                  <a:schemeClr val="tx1"/>
                </a:solidFill>
                <a:latin typeface="Times New Roman" charset="0"/>
                <a:ea typeface="宋体" charset="0"/>
                <a:cs typeface="宋体" charset="0"/>
              </a:defRPr>
            </a:lvl9pPr>
          </a:lstStyle>
          <a:p>
            <a:pPr eaLnBrk="1" hangingPunct="1"/>
            <a:r>
              <a:rPr lang="en-US" sz="1400" b="1" dirty="0">
                <a:solidFill>
                  <a:srgbClr val="0000FF"/>
                </a:solidFill>
              </a:rPr>
              <a:t>AP notes </a:t>
            </a:r>
            <a:r>
              <a:rPr lang="ja-JP" altLang="en-US" sz="1400" b="1" dirty="0">
                <a:solidFill>
                  <a:srgbClr val="0000FF"/>
                </a:solidFill>
              </a:rPr>
              <a:t>“</a:t>
            </a:r>
            <a:r>
              <a:rPr lang="en-US" sz="1400" b="1" dirty="0" err="1">
                <a:solidFill>
                  <a:srgbClr val="0000FF"/>
                </a:solidFill>
              </a:rPr>
              <a:t>config</a:t>
            </a:r>
            <a:r>
              <a:rPr lang="en-US" sz="1400" b="1" dirty="0">
                <a:solidFill>
                  <a:srgbClr val="0000FF"/>
                </a:solidFill>
              </a:rPr>
              <a:t> A</a:t>
            </a:r>
            <a:r>
              <a:rPr lang="ja-JP" altLang="en-US" sz="1400" b="1" dirty="0">
                <a:solidFill>
                  <a:srgbClr val="0000FF"/>
                </a:solidFill>
              </a:rPr>
              <a:t>”</a:t>
            </a:r>
            <a:r>
              <a:rPr lang="en-US" sz="1400" b="1" dirty="0">
                <a:solidFill>
                  <a:srgbClr val="0000FF"/>
                </a:solidFill>
              </a:rPr>
              <a:t> for downlink</a:t>
            </a:r>
          </a:p>
        </p:txBody>
      </p:sp>
      <p:sp>
        <p:nvSpPr>
          <p:cNvPr id="23" name="TextBox 53"/>
          <p:cNvSpPr txBox="1">
            <a:spLocks noChangeArrowheads="1"/>
          </p:cNvSpPr>
          <p:nvPr/>
        </p:nvSpPr>
        <p:spPr bwMode="auto">
          <a:xfrm flipH="1">
            <a:off x="4800600" y="4767262"/>
            <a:ext cx="1531188" cy="276999"/>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eaLnBrk="0" hangingPunct="0">
              <a:defRPr sz="1200">
                <a:solidFill>
                  <a:schemeClr val="tx1"/>
                </a:solidFill>
                <a:latin typeface="Times New Roman" charset="0"/>
                <a:ea typeface="宋体" charset="0"/>
                <a:cs typeface="宋体" charset="0"/>
              </a:defRPr>
            </a:lvl1pPr>
            <a:lvl2pPr marL="742950" indent="-285750" eaLnBrk="0" hangingPunct="0">
              <a:defRPr sz="1200">
                <a:solidFill>
                  <a:schemeClr val="tx1"/>
                </a:solidFill>
                <a:latin typeface="Times New Roman" charset="0"/>
                <a:ea typeface="宋体" charset="0"/>
                <a:cs typeface="宋体" charset="0"/>
              </a:defRPr>
            </a:lvl2pPr>
            <a:lvl3pPr marL="1143000" indent="-228600" eaLnBrk="0" hangingPunct="0">
              <a:defRPr sz="1200">
                <a:solidFill>
                  <a:schemeClr val="tx1"/>
                </a:solidFill>
                <a:latin typeface="Times New Roman" charset="0"/>
                <a:ea typeface="宋体" charset="0"/>
                <a:cs typeface="宋体" charset="0"/>
              </a:defRPr>
            </a:lvl3pPr>
            <a:lvl4pPr marL="1600200" indent="-228600" eaLnBrk="0" hangingPunct="0">
              <a:defRPr sz="1200">
                <a:solidFill>
                  <a:schemeClr val="tx1"/>
                </a:solidFill>
                <a:latin typeface="Times New Roman" charset="0"/>
                <a:ea typeface="宋体" charset="0"/>
                <a:cs typeface="宋体" charset="0"/>
              </a:defRPr>
            </a:lvl4pPr>
            <a:lvl5pPr marL="2057400" indent="-228600" eaLnBrk="0" hangingPunct="0">
              <a:defRPr sz="1200">
                <a:solidFill>
                  <a:schemeClr val="tx1"/>
                </a:solidFill>
                <a:latin typeface="Times New Roman" charset="0"/>
                <a:ea typeface="宋体" charset="0"/>
                <a:cs typeface="宋体" charset="0"/>
              </a:defRPr>
            </a:lvl5pPr>
            <a:lvl6pPr marL="2514600" indent="-228600" eaLnBrk="0" fontAlgn="base" hangingPunct="0">
              <a:spcBef>
                <a:spcPct val="0"/>
              </a:spcBef>
              <a:spcAft>
                <a:spcPct val="0"/>
              </a:spcAft>
              <a:defRPr sz="1200">
                <a:solidFill>
                  <a:schemeClr val="tx1"/>
                </a:solidFill>
                <a:latin typeface="Times New Roman" charset="0"/>
                <a:ea typeface="宋体" charset="0"/>
                <a:cs typeface="宋体" charset="0"/>
              </a:defRPr>
            </a:lvl6pPr>
            <a:lvl7pPr marL="2971800" indent="-228600" eaLnBrk="0" fontAlgn="base" hangingPunct="0">
              <a:spcBef>
                <a:spcPct val="0"/>
              </a:spcBef>
              <a:spcAft>
                <a:spcPct val="0"/>
              </a:spcAft>
              <a:defRPr sz="1200">
                <a:solidFill>
                  <a:schemeClr val="tx1"/>
                </a:solidFill>
                <a:latin typeface="Times New Roman" charset="0"/>
                <a:ea typeface="宋体" charset="0"/>
                <a:cs typeface="宋体" charset="0"/>
              </a:defRPr>
            </a:lvl7pPr>
            <a:lvl8pPr marL="3429000" indent="-228600" eaLnBrk="0" fontAlgn="base" hangingPunct="0">
              <a:spcBef>
                <a:spcPct val="0"/>
              </a:spcBef>
              <a:spcAft>
                <a:spcPct val="0"/>
              </a:spcAft>
              <a:defRPr sz="1200">
                <a:solidFill>
                  <a:schemeClr val="tx1"/>
                </a:solidFill>
                <a:latin typeface="Times New Roman" charset="0"/>
                <a:ea typeface="宋体" charset="0"/>
                <a:cs typeface="宋体" charset="0"/>
              </a:defRPr>
            </a:lvl8pPr>
            <a:lvl9pPr marL="3886200" indent="-228600" eaLnBrk="0" fontAlgn="base" hangingPunct="0">
              <a:spcBef>
                <a:spcPct val="0"/>
              </a:spcBef>
              <a:spcAft>
                <a:spcPct val="0"/>
              </a:spcAft>
              <a:defRPr sz="1200">
                <a:solidFill>
                  <a:schemeClr val="tx1"/>
                </a:solidFill>
                <a:latin typeface="Times New Roman" charset="0"/>
                <a:ea typeface="宋体" charset="0"/>
                <a:cs typeface="宋体" charset="0"/>
              </a:defRPr>
            </a:lvl9pPr>
          </a:lstStyle>
          <a:p>
            <a:pPr eaLnBrk="1" hangingPunct="1"/>
            <a:r>
              <a:rPr lang="en-US" dirty="0" smtClean="0">
                <a:solidFill>
                  <a:srgbClr val="FF0000"/>
                </a:solidFill>
              </a:rPr>
              <a:t>(indicate </a:t>
            </a:r>
            <a:r>
              <a:rPr lang="en-US" dirty="0" err="1" smtClean="0">
                <a:solidFill>
                  <a:srgbClr val="FF0000"/>
                </a:solidFill>
              </a:rPr>
              <a:t>Config</a:t>
            </a:r>
            <a:r>
              <a:rPr lang="en-US" dirty="0" smtClean="0">
                <a:solidFill>
                  <a:srgbClr val="FF0000"/>
                </a:solidFill>
              </a:rPr>
              <a:t> “A”)</a:t>
            </a:r>
            <a:endParaRPr lang="en-US" dirty="0">
              <a:solidFill>
                <a:srgbClr val="FF0000"/>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Implementation Example 2</a:t>
            </a:r>
            <a:endParaRPr lang="en-US" dirty="0"/>
          </a:p>
        </p:txBody>
      </p:sp>
      <p:sp>
        <p:nvSpPr>
          <p:cNvPr id="3" name="Content Placeholder 2"/>
          <p:cNvSpPr>
            <a:spLocks noGrp="1"/>
          </p:cNvSpPr>
          <p:nvPr>
            <p:ph idx="1"/>
          </p:nvPr>
        </p:nvSpPr>
        <p:spPr>
          <a:xfrm>
            <a:off x="685800" y="1981200"/>
            <a:ext cx="7772400" cy="1143000"/>
          </a:xfrm>
        </p:spPr>
        <p:txBody>
          <a:bodyPr>
            <a:normAutofit fontScale="92500"/>
          </a:bodyPr>
          <a:lstStyle/>
          <a:p>
            <a:r>
              <a:rPr lang="en-US" dirty="0" smtClean="0"/>
              <a:t>No such prior knowledge</a:t>
            </a:r>
          </a:p>
          <a:p>
            <a:pPr marL="457200" indent="-457200">
              <a:buFont typeface="+mj-lt"/>
              <a:buAutoNum type="arabicPeriod"/>
            </a:pPr>
            <a:r>
              <a:rPr lang="en-US" dirty="0" smtClean="0"/>
              <a:t>ADDBA Request: STN records successful Downlink MCS</a:t>
            </a:r>
          </a:p>
        </p:txBody>
      </p:sp>
      <p:sp>
        <p:nvSpPr>
          <p:cNvPr id="4" name="Slide Number Placeholder 3"/>
          <p:cNvSpPr>
            <a:spLocks noGrp="1"/>
          </p:cNvSpPr>
          <p:nvPr>
            <p:ph type="sldNum" sz="quarter" idx="10"/>
          </p:nvPr>
        </p:nvSpPr>
        <p:spPr/>
        <p:txBody>
          <a:bodyPr/>
          <a:lstStyle/>
          <a:p>
            <a:pPr>
              <a:defRPr/>
            </a:pPr>
            <a:r>
              <a:rPr lang="en-US" smtClean="0"/>
              <a:t>Slide </a:t>
            </a:r>
            <a:fld id="{E70E3DF5-1836-4CCB-84E6-4513737FDB5B}" type="slidenum">
              <a:rPr lang="en-US" smtClean="0"/>
              <a:pPr>
                <a:defRPr/>
              </a:pPr>
              <a:t>7</a:t>
            </a:fld>
            <a:endParaRPr lang="en-US"/>
          </a:p>
        </p:txBody>
      </p:sp>
      <p:cxnSp>
        <p:nvCxnSpPr>
          <p:cNvPr id="24" name="Straight Connector 27"/>
          <p:cNvCxnSpPr>
            <a:cxnSpLocks noChangeShapeType="1"/>
          </p:cNvCxnSpPr>
          <p:nvPr/>
        </p:nvCxnSpPr>
        <p:spPr bwMode="auto">
          <a:xfrm flipH="1">
            <a:off x="6243637" y="3228975"/>
            <a:ext cx="15875" cy="289560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cxnSp>
      <p:cxnSp>
        <p:nvCxnSpPr>
          <p:cNvPr id="25" name="Straight Connector 28"/>
          <p:cNvCxnSpPr>
            <a:cxnSpLocks noChangeShapeType="1"/>
          </p:cNvCxnSpPr>
          <p:nvPr/>
        </p:nvCxnSpPr>
        <p:spPr bwMode="auto">
          <a:xfrm flipH="1">
            <a:off x="2586037" y="3305175"/>
            <a:ext cx="15875" cy="281940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cxnSp>
      <p:cxnSp>
        <p:nvCxnSpPr>
          <p:cNvPr id="26" name="Straight Arrow Connector 29"/>
          <p:cNvCxnSpPr>
            <a:cxnSpLocks noChangeShapeType="1"/>
          </p:cNvCxnSpPr>
          <p:nvPr/>
        </p:nvCxnSpPr>
        <p:spPr bwMode="auto">
          <a:xfrm>
            <a:off x="2619375" y="3429000"/>
            <a:ext cx="1430337" cy="104775"/>
          </a:xfrm>
          <a:prstGeom prst="straightConnector1">
            <a:avLst/>
          </a:prstGeom>
          <a:noFill/>
          <a:ln w="12700">
            <a:solidFill>
              <a:schemeClr val="tx1"/>
            </a:solidFill>
            <a:round/>
            <a:headEnd type="none" w="sm" len="sm"/>
            <a:tailEnd type="arrow" w="med" len="med"/>
          </a:ln>
          <a:extLst>
            <a:ext uri="{909E8E84-426E-40dd-AFC4-6F175D3DCCD1}">
              <a14:hiddenFill xmlns="" xmlns:a14="http://schemas.microsoft.com/office/drawing/2010/main">
                <a:noFill/>
              </a14:hiddenFill>
            </a:ext>
          </a:extLst>
        </p:spPr>
      </p:cxnSp>
      <p:cxnSp>
        <p:nvCxnSpPr>
          <p:cNvPr id="27" name="Straight Arrow Connector 30"/>
          <p:cNvCxnSpPr>
            <a:cxnSpLocks noChangeShapeType="1"/>
          </p:cNvCxnSpPr>
          <p:nvPr/>
        </p:nvCxnSpPr>
        <p:spPr bwMode="auto">
          <a:xfrm>
            <a:off x="2293937" y="3825875"/>
            <a:ext cx="3932238" cy="193675"/>
          </a:xfrm>
          <a:prstGeom prst="straightConnector1">
            <a:avLst/>
          </a:prstGeom>
          <a:noFill/>
          <a:ln w="12700">
            <a:solidFill>
              <a:schemeClr val="tx1"/>
            </a:solidFill>
            <a:round/>
            <a:headEnd type="none" w="sm" len="sm"/>
            <a:tailEnd type="arrow" w="med" len="med"/>
          </a:ln>
          <a:extLst>
            <a:ext uri="{909E8E84-426E-40dd-AFC4-6F175D3DCCD1}">
              <a14:hiddenFill xmlns="" xmlns:a14="http://schemas.microsoft.com/office/drawing/2010/main">
                <a:noFill/>
              </a14:hiddenFill>
            </a:ext>
          </a:extLst>
        </p:spPr>
      </p:cxnSp>
      <p:sp>
        <p:nvSpPr>
          <p:cNvPr id="28" name="TextBox 31"/>
          <p:cNvSpPr txBox="1">
            <a:spLocks noChangeArrowheads="1"/>
          </p:cNvSpPr>
          <p:nvPr/>
        </p:nvSpPr>
        <p:spPr bwMode="auto">
          <a:xfrm flipH="1">
            <a:off x="2771775" y="3228975"/>
            <a:ext cx="1254125" cy="27463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eaLnBrk="0" hangingPunct="0">
              <a:defRPr sz="1200">
                <a:solidFill>
                  <a:schemeClr val="tx1"/>
                </a:solidFill>
                <a:latin typeface="Times New Roman" charset="0"/>
                <a:ea typeface="宋体" charset="0"/>
                <a:cs typeface="宋体" charset="0"/>
              </a:defRPr>
            </a:lvl1pPr>
            <a:lvl2pPr marL="742950" indent="-285750" eaLnBrk="0" hangingPunct="0">
              <a:defRPr sz="1200">
                <a:solidFill>
                  <a:schemeClr val="tx1"/>
                </a:solidFill>
                <a:latin typeface="Times New Roman" charset="0"/>
                <a:ea typeface="宋体" charset="0"/>
                <a:cs typeface="宋体" charset="0"/>
              </a:defRPr>
            </a:lvl2pPr>
            <a:lvl3pPr marL="1143000" indent="-228600" eaLnBrk="0" hangingPunct="0">
              <a:defRPr sz="1200">
                <a:solidFill>
                  <a:schemeClr val="tx1"/>
                </a:solidFill>
                <a:latin typeface="Times New Roman" charset="0"/>
                <a:ea typeface="宋体" charset="0"/>
                <a:cs typeface="宋体" charset="0"/>
              </a:defRPr>
            </a:lvl3pPr>
            <a:lvl4pPr marL="1600200" indent="-228600" eaLnBrk="0" hangingPunct="0">
              <a:defRPr sz="1200">
                <a:solidFill>
                  <a:schemeClr val="tx1"/>
                </a:solidFill>
                <a:latin typeface="Times New Roman" charset="0"/>
                <a:ea typeface="宋体" charset="0"/>
                <a:cs typeface="宋体" charset="0"/>
              </a:defRPr>
            </a:lvl4pPr>
            <a:lvl5pPr marL="2057400" indent="-228600" eaLnBrk="0" hangingPunct="0">
              <a:defRPr sz="1200">
                <a:solidFill>
                  <a:schemeClr val="tx1"/>
                </a:solidFill>
                <a:latin typeface="Times New Roman" charset="0"/>
                <a:ea typeface="宋体" charset="0"/>
                <a:cs typeface="宋体" charset="0"/>
              </a:defRPr>
            </a:lvl5pPr>
            <a:lvl6pPr marL="2514600" indent="-228600" eaLnBrk="0" fontAlgn="base" hangingPunct="0">
              <a:spcBef>
                <a:spcPct val="0"/>
              </a:spcBef>
              <a:spcAft>
                <a:spcPct val="0"/>
              </a:spcAft>
              <a:defRPr sz="1200">
                <a:solidFill>
                  <a:schemeClr val="tx1"/>
                </a:solidFill>
                <a:latin typeface="Times New Roman" charset="0"/>
                <a:ea typeface="宋体" charset="0"/>
                <a:cs typeface="宋体" charset="0"/>
              </a:defRPr>
            </a:lvl6pPr>
            <a:lvl7pPr marL="2971800" indent="-228600" eaLnBrk="0" fontAlgn="base" hangingPunct="0">
              <a:spcBef>
                <a:spcPct val="0"/>
              </a:spcBef>
              <a:spcAft>
                <a:spcPct val="0"/>
              </a:spcAft>
              <a:defRPr sz="1200">
                <a:solidFill>
                  <a:schemeClr val="tx1"/>
                </a:solidFill>
                <a:latin typeface="Times New Roman" charset="0"/>
                <a:ea typeface="宋体" charset="0"/>
                <a:cs typeface="宋体" charset="0"/>
              </a:defRPr>
            </a:lvl7pPr>
            <a:lvl8pPr marL="3429000" indent="-228600" eaLnBrk="0" fontAlgn="base" hangingPunct="0">
              <a:spcBef>
                <a:spcPct val="0"/>
              </a:spcBef>
              <a:spcAft>
                <a:spcPct val="0"/>
              </a:spcAft>
              <a:defRPr sz="1200">
                <a:solidFill>
                  <a:schemeClr val="tx1"/>
                </a:solidFill>
                <a:latin typeface="Times New Roman" charset="0"/>
                <a:ea typeface="宋体" charset="0"/>
                <a:cs typeface="宋体" charset="0"/>
              </a:defRPr>
            </a:lvl8pPr>
            <a:lvl9pPr marL="3886200" indent="-228600" eaLnBrk="0" fontAlgn="base" hangingPunct="0">
              <a:spcBef>
                <a:spcPct val="0"/>
              </a:spcBef>
              <a:spcAft>
                <a:spcPct val="0"/>
              </a:spcAft>
              <a:defRPr sz="1200">
                <a:solidFill>
                  <a:schemeClr val="tx1"/>
                </a:solidFill>
                <a:latin typeface="Times New Roman" charset="0"/>
                <a:ea typeface="宋体" charset="0"/>
                <a:cs typeface="宋体" charset="0"/>
              </a:defRPr>
            </a:lvl9pPr>
          </a:lstStyle>
          <a:p>
            <a:pPr eaLnBrk="1" hangingPunct="1"/>
            <a:r>
              <a:rPr lang="en-US"/>
              <a:t>ADDBA Request</a:t>
            </a:r>
          </a:p>
        </p:txBody>
      </p:sp>
      <p:sp>
        <p:nvSpPr>
          <p:cNvPr id="29" name="TextBox 32"/>
          <p:cNvSpPr txBox="1">
            <a:spLocks noChangeArrowheads="1"/>
          </p:cNvSpPr>
          <p:nvPr/>
        </p:nvSpPr>
        <p:spPr bwMode="auto">
          <a:xfrm flipH="1">
            <a:off x="3632200" y="3638550"/>
            <a:ext cx="1255712" cy="2762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eaLnBrk="0" hangingPunct="0">
              <a:defRPr sz="1200">
                <a:solidFill>
                  <a:schemeClr val="tx1"/>
                </a:solidFill>
                <a:latin typeface="Times New Roman" charset="0"/>
                <a:ea typeface="宋体" charset="0"/>
                <a:cs typeface="宋体" charset="0"/>
              </a:defRPr>
            </a:lvl1pPr>
            <a:lvl2pPr marL="742950" indent="-285750" eaLnBrk="0" hangingPunct="0">
              <a:defRPr sz="1200">
                <a:solidFill>
                  <a:schemeClr val="tx1"/>
                </a:solidFill>
                <a:latin typeface="Times New Roman" charset="0"/>
                <a:ea typeface="宋体" charset="0"/>
                <a:cs typeface="宋体" charset="0"/>
              </a:defRPr>
            </a:lvl2pPr>
            <a:lvl3pPr marL="1143000" indent="-228600" eaLnBrk="0" hangingPunct="0">
              <a:defRPr sz="1200">
                <a:solidFill>
                  <a:schemeClr val="tx1"/>
                </a:solidFill>
                <a:latin typeface="Times New Roman" charset="0"/>
                <a:ea typeface="宋体" charset="0"/>
                <a:cs typeface="宋体" charset="0"/>
              </a:defRPr>
            </a:lvl3pPr>
            <a:lvl4pPr marL="1600200" indent="-228600" eaLnBrk="0" hangingPunct="0">
              <a:defRPr sz="1200">
                <a:solidFill>
                  <a:schemeClr val="tx1"/>
                </a:solidFill>
                <a:latin typeface="Times New Roman" charset="0"/>
                <a:ea typeface="宋体" charset="0"/>
                <a:cs typeface="宋体" charset="0"/>
              </a:defRPr>
            </a:lvl4pPr>
            <a:lvl5pPr marL="2057400" indent="-228600" eaLnBrk="0" hangingPunct="0">
              <a:defRPr sz="1200">
                <a:solidFill>
                  <a:schemeClr val="tx1"/>
                </a:solidFill>
                <a:latin typeface="Times New Roman" charset="0"/>
                <a:ea typeface="宋体" charset="0"/>
                <a:cs typeface="宋体" charset="0"/>
              </a:defRPr>
            </a:lvl5pPr>
            <a:lvl6pPr marL="2514600" indent="-228600" eaLnBrk="0" fontAlgn="base" hangingPunct="0">
              <a:spcBef>
                <a:spcPct val="0"/>
              </a:spcBef>
              <a:spcAft>
                <a:spcPct val="0"/>
              </a:spcAft>
              <a:defRPr sz="1200">
                <a:solidFill>
                  <a:schemeClr val="tx1"/>
                </a:solidFill>
                <a:latin typeface="Times New Roman" charset="0"/>
                <a:ea typeface="宋体" charset="0"/>
                <a:cs typeface="宋体" charset="0"/>
              </a:defRPr>
            </a:lvl6pPr>
            <a:lvl7pPr marL="2971800" indent="-228600" eaLnBrk="0" fontAlgn="base" hangingPunct="0">
              <a:spcBef>
                <a:spcPct val="0"/>
              </a:spcBef>
              <a:spcAft>
                <a:spcPct val="0"/>
              </a:spcAft>
              <a:defRPr sz="1200">
                <a:solidFill>
                  <a:schemeClr val="tx1"/>
                </a:solidFill>
                <a:latin typeface="Times New Roman" charset="0"/>
                <a:ea typeface="宋体" charset="0"/>
                <a:cs typeface="宋体" charset="0"/>
              </a:defRPr>
            </a:lvl7pPr>
            <a:lvl8pPr marL="3429000" indent="-228600" eaLnBrk="0" fontAlgn="base" hangingPunct="0">
              <a:spcBef>
                <a:spcPct val="0"/>
              </a:spcBef>
              <a:spcAft>
                <a:spcPct val="0"/>
              </a:spcAft>
              <a:defRPr sz="1200">
                <a:solidFill>
                  <a:schemeClr val="tx1"/>
                </a:solidFill>
                <a:latin typeface="Times New Roman" charset="0"/>
                <a:ea typeface="宋体" charset="0"/>
                <a:cs typeface="宋体" charset="0"/>
              </a:defRPr>
            </a:lvl8pPr>
            <a:lvl9pPr marL="3886200" indent="-228600" eaLnBrk="0" fontAlgn="base" hangingPunct="0">
              <a:spcBef>
                <a:spcPct val="0"/>
              </a:spcBef>
              <a:spcAft>
                <a:spcPct val="0"/>
              </a:spcAft>
              <a:defRPr sz="1200">
                <a:solidFill>
                  <a:schemeClr val="tx1"/>
                </a:solidFill>
                <a:latin typeface="Times New Roman" charset="0"/>
                <a:ea typeface="宋体" charset="0"/>
                <a:cs typeface="宋体" charset="0"/>
              </a:defRPr>
            </a:lvl9pPr>
          </a:lstStyle>
          <a:p>
            <a:pPr eaLnBrk="1" hangingPunct="1"/>
            <a:r>
              <a:rPr lang="en-US"/>
              <a:t>ADDBA Request</a:t>
            </a:r>
          </a:p>
        </p:txBody>
      </p:sp>
      <p:sp>
        <p:nvSpPr>
          <p:cNvPr id="30" name="TextBox 33"/>
          <p:cNvSpPr txBox="1">
            <a:spLocks noChangeArrowheads="1"/>
          </p:cNvSpPr>
          <p:nvPr/>
        </p:nvSpPr>
        <p:spPr bwMode="auto">
          <a:xfrm flipH="1">
            <a:off x="3929062" y="3316288"/>
            <a:ext cx="349250" cy="3667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eaLnBrk="0" hangingPunct="0">
              <a:defRPr sz="1200">
                <a:solidFill>
                  <a:schemeClr val="tx1"/>
                </a:solidFill>
                <a:latin typeface="Times New Roman" charset="0"/>
                <a:ea typeface="宋体" charset="0"/>
                <a:cs typeface="宋体" charset="0"/>
              </a:defRPr>
            </a:lvl1pPr>
            <a:lvl2pPr marL="742950" indent="-285750" eaLnBrk="0" hangingPunct="0">
              <a:defRPr sz="1200">
                <a:solidFill>
                  <a:schemeClr val="tx1"/>
                </a:solidFill>
                <a:latin typeface="Times New Roman" charset="0"/>
                <a:ea typeface="宋体" charset="0"/>
                <a:cs typeface="宋体" charset="0"/>
              </a:defRPr>
            </a:lvl2pPr>
            <a:lvl3pPr marL="1143000" indent="-228600" eaLnBrk="0" hangingPunct="0">
              <a:defRPr sz="1200">
                <a:solidFill>
                  <a:schemeClr val="tx1"/>
                </a:solidFill>
                <a:latin typeface="Times New Roman" charset="0"/>
                <a:ea typeface="宋体" charset="0"/>
                <a:cs typeface="宋体" charset="0"/>
              </a:defRPr>
            </a:lvl3pPr>
            <a:lvl4pPr marL="1600200" indent="-228600" eaLnBrk="0" hangingPunct="0">
              <a:defRPr sz="1200">
                <a:solidFill>
                  <a:schemeClr val="tx1"/>
                </a:solidFill>
                <a:latin typeface="Times New Roman" charset="0"/>
                <a:ea typeface="宋体" charset="0"/>
                <a:cs typeface="宋体" charset="0"/>
              </a:defRPr>
            </a:lvl4pPr>
            <a:lvl5pPr marL="2057400" indent="-228600" eaLnBrk="0" hangingPunct="0">
              <a:defRPr sz="1200">
                <a:solidFill>
                  <a:schemeClr val="tx1"/>
                </a:solidFill>
                <a:latin typeface="Times New Roman" charset="0"/>
                <a:ea typeface="宋体" charset="0"/>
                <a:cs typeface="宋体" charset="0"/>
              </a:defRPr>
            </a:lvl5pPr>
            <a:lvl6pPr marL="2514600" indent="-228600" eaLnBrk="0" fontAlgn="base" hangingPunct="0">
              <a:spcBef>
                <a:spcPct val="0"/>
              </a:spcBef>
              <a:spcAft>
                <a:spcPct val="0"/>
              </a:spcAft>
              <a:defRPr sz="1200">
                <a:solidFill>
                  <a:schemeClr val="tx1"/>
                </a:solidFill>
                <a:latin typeface="Times New Roman" charset="0"/>
                <a:ea typeface="宋体" charset="0"/>
                <a:cs typeface="宋体" charset="0"/>
              </a:defRPr>
            </a:lvl6pPr>
            <a:lvl7pPr marL="2971800" indent="-228600" eaLnBrk="0" fontAlgn="base" hangingPunct="0">
              <a:spcBef>
                <a:spcPct val="0"/>
              </a:spcBef>
              <a:spcAft>
                <a:spcPct val="0"/>
              </a:spcAft>
              <a:defRPr sz="1200">
                <a:solidFill>
                  <a:schemeClr val="tx1"/>
                </a:solidFill>
                <a:latin typeface="Times New Roman" charset="0"/>
                <a:ea typeface="宋体" charset="0"/>
                <a:cs typeface="宋体" charset="0"/>
              </a:defRPr>
            </a:lvl7pPr>
            <a:lvl8pPr marL="3429000" indent="-228600" eaLnBrk="0" fontAlgn="base" hangingPunct="0">
              <a:spcBef>
                <a:spcPct val="0"/>
              </a:spcBef>
              <a:spcAft>
                <a:spcPct val="0"/>
              </a:spcAft>
              <a:defRPr sz="1200">
                <a:solidFill>
                  <a:schemeClr val="tx1"/>
                </a:solidFill>
                <a:latin typeface="Times New Roman" charset="0"/>
                <a:ea typeface="宋体" charset="0"/>
                <a:cs typeface="宋体" charset="0"/>
              </a:defRPr>
            </a:lvl8pPr>
            <a:lvl9pPr marL="3886200" indent="-228600" eaLnBrk="0" fontAlgn="base" hangingPunct="0">
              <a:spcBef>
                <a:spcPct val="0"/>
              </a:spcBef>
              <a:spcAft>
                <a:spcPct val="0"/>
              </a:spcAft>
              <a:defRPr sz="1200">
                <a:solidFill>
                  <a:schemeClr val="tx1"/>
                </a:solidFill>
                <a:latin typeface="Times New Roman" charset="0"/>
                <a:ea typeface="宋体" charset="0"/>
                <a:cs typeface="宋体" charset="0"/>
              </a:defRPr>
            </a:lvl9pPr>
          </a:lstStyle>
          <a:p>
            <a:pPr eaLnBrk="1" hangingPunct="1"/>
            <a:r>
              <a:rPr lang="en-US" sz="1800"/>
              <a:t>X</a:t>
            </a:r>
          </a:p>
        </p:txBody>
      </p:sp>
      <p:cxnSp>
        <p:nvCxnSpPr>
          <p:cNvPr id="31" name="Straight Arrow Connector 34"/>
          <p:cNvCxnSpPr>
            <a:cxnSpLocks noChangeShapeType="1"/>
            <a:stCxn id="37" idx="3"/>
          </p:cNvCxnSpPr>
          <p:nvPr/>
        </p:nvCxnSpPr>
        <p:spPr bwMode="auto">
          <a:xfrm>
            <a:off x="2052637" y="5364808"/>
            <a:ext cx="4194175" cy="150167"/>
          </a:xfrm>
          <a:prstGeom prst="straightConnector1">
            <a:avLst/>
          </a:prstGeom>
          <a:noFill/>
          <a:ln w="12700">
            <a:solidFill>
              <a:schemeClr val="tx1"/>
            </a:solidFill>
            <a:round/>
            <a:headEnd type="none" w="sm" len="sm"/>
            <a:tailEnd type="arrow" w="med" len="med"/>
          </a:ln>
          <a:extLst>
            <a:ext uri="{909E8E84-426E-40dd-AFC4-6F175D3DCCD1}">
              <a14:hiddenFill xmlns="" xmlns:a14="http://schemas.microsoft.com/office/drawing/2010/main">
                <a:noFill/>
              </a14:hiddenFill>
            </a:ext>
          </a:extLst>
        </p:spPr>
      </p:cxnSp>
      <p:sp>
        <p:nvSpPr>
          <p:cNvPr id="32" name="TextBox 35"/>
          <p:cNvSpPr txBox="1">
            <a:spLocks noChangeArrowheads="1"/>
          </p:cNvSpPr>
          <p:nvPr/>
        </p:nvSpPr>
        <p:spPr bwMode="auto">
          <a:xfrm flipH="1">
            <a:off x="3744912" y="5162550"/>
            <a:ext cx="1254125" cy="27463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eaLnBrk="0" hangingPunct="0">
              <a:defRPr sz="1200">
                <a:solidFill>
                  <a:schemeClr val="tx1"/>
                </a:solidFill>
                <a:latin typeface="Times New Roman" charset="0"/>
                <a:ea typeface="宋体" charset="0"/>
                <a:cs typeface="宋体" charset="0"/>
              </a:defRPr>
            </a:lvl1pPr>
            <a:lvl2pPr marL="742950" indent="-285750" eaLnBrk="0" hangingPunct="0">
              <a:defRPr sz="1200">
                <a:solidFill>
                  <a:schemeClr val="tx1"/>
                </a:solidFill>
                <a:latin typeface="Times New Roman" charset="0"/>
                <a:ea typeface="宋体" charset="0"/>
                <a:cs typeface="宋体" charset="0"/>
              </a:defRPr>
            </a:lvl2pPr>
            <a:lvl3pPr marL="1143000" indent="-228600" eaLnBrk="0" hangingPunct="0">
              <a:defRPr sz="1200">
                <a:solidFill>
                  <a:schemeClr val="tx1"/>
                </a:solidFill>
                <a:latin typeface="Times New Roman" charset="0"/>
                <a:ea typeface="宋体" charset="0"/>
                <a:cs typeface="宋体" charset="0"/>
              </a:defRPr>
            </a:lvl3pPr>
            <a:lvl4pPr marL="1600200" indent="-228600" eaLnBrk="0" hangingPunct="0">
              <a:defRPr sz="1200">
                <a:solidFill>
                  <a:schemeClr val="tx1"/>
                </a:solidFill>
                <a:latin typeface="Times New Roman" charset="0"/>
                <a:ea typeface="宋体" charset="0"/>
                <a:cs typeface="宋体" charset="0"/>
              </a:defRPr>
            </a:lvl4pPr>
            <a:lvl5pPr marL="2057400" indent="-228600" eaLnBrk="0" hangingPunct="0">
              <a:defRPr sz="1200">
                <a:solidFill>
                  <a:schemeClr val="tx1"/>
                </a:solidFill>
                <a:latin typeface="Times New Roman" charset="0"/>
                <a:ea typeface="宋体" charset="0"/>
                <a:cs typeface="宋体" charset="0"/>
              </a:defRPr>
            </a:lvl5pPr>
            <a:lvl6pPr marL="2514600" indent="-228600" eaLnBrk="0" fontAlgn="base" hangingPunct="0">
              <a:spcBef>
                <a:spcPct val="0"/>
              </a:spcBef>
              <a:spcAft>
                <a:spcPct val="0"/>
              </a:spcAft>
              <a:defRPr sz="1200">
                <a:solidFill>
                  <a:schemeClr val="tx1"/>
                </a:solidFill>
                <a:latin typeface="Times New Roman" charset="0"/>
                <a:ea typeface="宋体" charset="0"/>
                <a:cs typeface="宋体" charset="0"/>
              </a:defRPr>
            </a:lvl6pPr>
            <a:lvl7pPr marL="2971800" indent="-228600" eaLnBrk="0" fontAlgn="base" hangingPunct="0">
              <a:spcBef>
                <a:spcPct val="0"/>
              </a:spcBef>
              <a:spcAft>
                <a:spcPct val="0"/>
              </a:spcAft>
              <a:defRPr sz="1200">
                <a:solidFill>
                  <a:schemeClr val="tx1"/>
                </a:solidFill>
                <a:latin typeface="Times New Roman" charset="0"/>
                <a:ea typeface="宋体" charset="0"/>
                <a:cs typeface="宋体" charset="0"/>
              </a:defRPr>
            </a:lvl7pPr>
            <a:lvl8pPr marL="3429000" indent="-228600" eaLnBrk="0" fontAlgn="base" hangingPunct="0">
              <a:spcBef>
                <a:spcPct val="0"/>
              </a:spcBef>
              <a:spcAft>
                <a:spcPct val="0"/>
              </a:spcAft>
              <a:defRPr sz="1200">
                <a:solidFill>
                  <a:schemeClr val="tx1"/>
                </a:solidFill>
                <a:latin typeface="Times New Roman" charset="0"/>
                <a:ea typeface="宋体" charset="0"/>
                <a:cs typeface="宋体" charset="0"/>
              </a:defRPr>
            </a:lvl8pPr>
            <a:lvl9pPr marL="3886200" indent="-228600" eaLnBrk="0" fontAlgn="base" hangingPunct="0">
              <a:spcBef>
                <a:spcPct val="0"/>
              </a:spcBef>
              <a:spcAft>
                <a:spcPct val="0"/>
              </a:spcAft>
              <a:defRPr sz="1200">
                <a:solidFill>
                  <a:schemeClr val="tx1"/>
                </a:solidFill>
                <a:latin typeface="Times New Roman" charset="0"/>
                <a:ea typeface="宋体" charset="0"/>
                <a:cs typeface="宋体" charset="0"/>
              </a:defRPr>
            </a:lvl9pPr>
          </a:lstStyle>
          <a:p>
            <a:pPr eaLnBrk="1" hangingPunct="1"/>
            <a:r>
              <a:rPr lang="en-US"/>
              <a:t>ADDBA Request</a:t>
            </a:r>
          </a:p>
        </p:txBody>
      </p:sp>
      <p:cxnSp>
        <p:nvCxnSpPr>
          <p:cNvPr id="33" name="Straight Arrow Connector 36"/>
          <p:cNvCxnSpPr>
            <a:cxnSpLocks noChangeShapeType="1"/>
          </p:cNvCxnSpPr>
          <p:nvPr/>
        </p:nvCxnSpPr>
        <p:spPr bwMode="auto">
          <a:xfrm flipH="1">
            <a:off x="2601912" y="5667375"/>
            <a:ext cx="3657600" cy="152400"/>
          </a:xfrm>
          <a:prstGeom prst="straightConnector1">
            <a:avLst/>
          </a:prstGeom>
          <a:noFill/>
          <a:ln w="12700">
            <a:solidFill>
              <a:schemeClr val="tx1"/>
            </a:solidFill>
            <a:round/>
            <a:headEnd type="none" w="sm" len="sm"/>
            <a:tailEnd type="arrow" w="med" len="med"/>
          </a:ln>
          <a:extLst>
            <a:ext uri="{909E8E84-426E-40dd-AFC4-6F175D3DCCD1}">
              <a14:hiddenFill xmlns="" xmlns:a14="http://schemas.microsoft.com/office/drawing/2010/main">
                <a:noFill/>
              </a14:hiddenFill>
            </a:ext>
          </a:extLst>
        </p:spPr>
      </p:cxnSp>
      <p:sp>
        <p:nvSpPr>
          <p:cNvPr id="34" name="TextBox 37"/>
          <p:cNvSpPr txBox="1">
            <a:spLocks noChangeArrowheads="1"/>
          </p:cNvSpPr>
          <p:nvPr/>
        </p:nvSpPr>
        <p:spPr bwMode="auto">
          <a:xfrm flipH="1">
            <a:off x="3987800" y="5438775"/>
            <a:ext cx="835025" cy="27463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eaLnBrk="0" hangingPunct="0">
              <a:defRPr sz="1200">
                <a:solidFill>
                  <a:schemeClr val="tx1"/>
                </a:solidFill>
                <a:latin typeface="Times New Roman" charset="0"/>
                <a:ea typeface="宋体" charset="0"/>
                <a:cs typeface="宋体" charset="0"/>
              </a:defRPr>
            </a:lvl1pPr>
            <a:lvl2pPr marL="742950" indent="-285750" eaLnBrk="0" hangingPunct="0">
              <a:defRPr sz="1200">
                <a:solidFill>
                  <a:schemeClr val="tx1"/>
                </a:solidFill>
                <a:latin typeface="Times New Roman" charset="0"/>
                <a:ea typeface="宋体" charset="0"/>
                <a:cs typeface="宋体" charset="0"/>
              </a:defRPr>
            </a:lvl2pPr>
            <a:lvl3pPr marL="1143000" indent="-228600" eaLnBrk="0" hangingPunct="0">
              <a:defRPr sz="1200">
                <a:solidFill>
                  <a:schemeClr val="tx1"/>
                </a:solidFill>
                <a:latin typeface="Times New Roman" charset="0"/>
                <a:ea typeface="宋体" charset="0"/>
                <a:cs typeface="宋体" charset="0"/>
              </a:defRPr>
            </a:lvl3pPr>
            <a:lvl4pPr marL="1600200" indent="-228600" eaLnBrk="0" hangingPunct="0">
              <a:defRPr sz="1200">
                <a:solidFill>
                  <a:schemeClr val="tx1"/>
                </a:solidFill>
                <a:latin typeface="Times New Roman" charset="0"/>
                <a:ea typeface="宋体" charset="0"/>
                <a:cs typeface="宋体" charset="0"/>
              </a:defRPr>
            </a:lvl4pPr>
            <a:lvl5pPr marL="2057400" indent="-228600" eaLnBrk="0" hangingPunct="0">
              <a:defRPr sz="1200">
                <a:solidFill>
                  <a:schemeClr val="tx1"/>
                </a:solidFill>
                <a:latin typeface="Times New Roman" charset="0"/>
                <a:ea typeface="宋体" charset="0"/>
                <a:cs typeface="宋体" charset="0"/>
              </a:defRPr>
            </a:lvl5pPr>
            <a:lvl6pPr marL="2514600" indent="-228600" eaLnBrk="0" fontAlgn="base" hangingPunct="0">
              <a:spcBef>
                <a:spcPct val="0"/>
              </a:spcBef>
              <a:spcAft>
                <a:spcPct val="0"/>
              </a:spcAft>
              <a:defRPr sz="1200">
                <a:solidFill>
                  <a:schemeClr val="tx1"/>
                </a:solidFill>
                <a:latin typeface="Times New Roman" charset="0"/>
                <a:ea typeface="宋体" charset="0"/>
                <a:cs typeface="宋体" charset="0"/>
              </a:defRPr>
            </a:lvl6pPr>
            <a:lvl7pPr marL="2971800" indent="-228600" eaLnBrk="0" fontAlgn="base" hangingPunct="0">
              <a:spcBef>
                <a:spcPct val="0"/>
              </a:spcBef>
              <a:spcAft>
                <a:spcPct val="0"/>
              </a:spcAft>
              <a:defRPr sz="1200">
                <a:solidFill>
                  <a:schemeClr val="tx1"/>
                </a:solidFill>
                <a:latin typeface="Times New Roman" charset="0"/>
                <a:ea typeface="宋体" charset="0"/>
                <a:cs typeface="宋体" charset="0"/>
              </a:defRPr>
            </a:lvl7pPr>
            <a:lvl8pPr marL="3429000" indent="-228600" eaLnBrk="0" fontAlgn="base" hangingPunct="0">
              <a:spcBef>
                <a:spcPct val="0"/>
              </a:spcBef>
              <a:spcAft>
                <a:spcPct val="0"/>
              </a:spcAft>
              <a:defRPr sz="1200">
                <a:solidFill>
                  <a:schemeClr val="tx1"/>
                </a:solidFill>
                <a:latin typeface="Times New Roman" charset="0"/>
                <a:ea typeface="宋体" charset="0"/>
                <a:cs typeface="宋体" charset="0"/>
              </a:defRPr>
            </a:lvl8pPr>
            <a:lvl9pPr marL="3886200" indent="-228600" eaLnBrk="0" fontAlgn="base" hangingPunct="0">
              <a:spcBef>
                <a:spcPct val="0"/>
              </a:spcBef>
              <a:spcAft>
                <a:spcPct val="0"/>
              </a:spcAft>
              <a:defRPr sz="1200">
                <a:solidFill>
                  <a:schemeClr val="tx1"/>
                </a:solidFill>
                <a:latin typeface="Times New Roman" charset="0"/>
                <a:ea typeface="宋体" charset="0"/>
                <a:cs typeface="宋体" charset="0"/>
              </a:defRPr>
            </a:lvl9pPr>
          </a:lstStyle>
          <a:p>
            <a:pPr eaLnBrk="1" hangingPunct="1"/>
            <a:r>
              <a:rPr lang="en-US"/>
              <a:t>ShortACK</a:t>
            </a:r>
          </a:p>
        </p:txBody>
      </p:sp>
      <p:sp>
        <p:nvSpPr>
          <p:cNvPr id="35" name="TextBox 40"/>
          <p:cNvSpPr txBox="1">
            <a:spLocks noChangeArrowheads="1"/>
          </p:cNvSpPr>
          <p:nvPr/>
        </p:nvSpPr>
        <p:spPr bwMode="auto">
          <a:xfrm>
            <a:off x="2184400" y="3257550"/>
            <a:ext cx="404812" cy="27463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eaLnBrk="0" hangingPunct="0">
              <a:defRPr sz="1200">
                <a:solidFill>
                  <a:schemeClr val="tx1"/>
                </a:solidFill>
                <a:latin typeface="Times New Roman" charset="0"/>
                <a:ea typeface="宋体" charset="0"/>
                <a:cs typeface="宋体" charset="0"/>
              </a:defRPr>
            </a:lvl1pPr>
            <a:lvl2pPr marL="742950" indent="-285750" eaLnBrk="0" hangingPunct="0">
              <a:defRPr sz="1200">
                <a:solidFill>
                  <a:schemeClr val="tx1"/>
                </a:solidFill>
                <a:latin typeface="Times New Roman" charset="0"/>
                <a:ea typeface="宋体" charset="0"/>
                <a:cs typeface="宋体" charset="0"/>
              </a:defRPr>
            </a:lvl2pPr>
            <a:lvl3pPr marL="1143000" indent="-228600" eaLnBrk="0" hangingPunct="0">
              <a:defRPr sz="1200">
                <a:solidFill>
                  <a:schemeClr val="tx1"/>
                </a:solidFill>
                <a:latin typeface="Times New Roman" charset="0"/>
                <a:ea typeface="宋体" charset="0"/>
                <a:cs typeface="宋体" charset="0"/>
              </a:defRPr>
            </a:lvl3pPr>
            <a:lvl4pPr marL="1600200" indent="-228600" eaLnBrk="0" hangingPunct="0">
              <a:defRPr sz="1200">
                <a:solidFill>
                  <a:schemeClr val="tx1"/>
                </a:solidFill>
                <a:latin typeface="Times New Roman" charset="0"/>
                <a:ea typeface="宋体" charset="0"/>
                <a:cs typeface="宋体" charset="0"/>
              </a:defRPr>
            </a:lvl4pPr>
            <a:lvl5pPr marL="2057400" indent="-228600" eaLnBrk="0" hangingPunct="0">
              <a:defRPr sz="1200">
                <a:solidFill>
                  <a:schemeClr val="tx1"/>
                </a:solidFill>
                <a:latin typeface="Times New Roman" charset="0"/>
                <a:ea typeface="宋体" charset="0"/>
                <a:cs typeface="宋体" charset="0"/>
              </a:defRPr>
            </a:lvl5pPr>
            <a:lvl6pPr marL="2514600" indent="-228600" eaLnBrk="0" fontAlgn="base" hangingPunct="0">
              <a:spcBef>
                <a:spcPct val="0"/>
              </a:spcBef>
              <a:spcAft>
                <a:spcPct val="0"/>
              </a:spcAft>
              <a:defRPr sz="1200">
                <a:solidFill>
                  <a:schemeClr val="tx1"/>
                </a:solidFill>
                <a:latin typeface="Times New Roman" charset="0"/>
                <a:ea typeface="宋体" charset="0"/>
                <a:cs typeface="宋体" charset="0"/>
              </a:defRPr>
            </a:lvl6pPr>
            <a:lvl7pPr marL="2971800" indent="-228600" eaLnBrk="0" fontAlgn="base" hangingPunct="0">
              <a:spcBef>
                <a:spcPct val="0"/>
              </a:spcBef>
              <a:spcAft>
                <a:spcPct val="0"/>
              </a:spcAft>
              <a:defRPr sz="1200">
                <a:solidFill>
                  <a:schemeClr val="tx1"/>
                </a:solidFill>
                <a:latin typeface="Times New Roman" charset="0"/>
                <a:ea typeface="宋体" charset="0"/>
                <a:cs typeface="宋体" charset="0"/>
              </a:defRPr>
            </a:lvl7pPr>
            <a:lvl8pPr marL="3429000" indent="-228600" eaLnBrk="0" fontAlgn="base" hangingPunct="0">
              <a:spcBef>
                <a:spcPct val="0"/>
              </a:spcBef>
              <a:spcAft>
                <a:spcPct val="0"/>
              </a:spcAft>
              <a:defRPr sz="1200">
                <a:solidFill>
                  <a:schemeClr val="tx1"/>
                </a:solidFill>
                <a:latin typeface="Times New Roman" charset="0"/>
                <a:ea typeface="宋体" charset="0"/>
                <a:cs typeface="宋体" charset="0"/>
              </a:defRPr>
            </a:lvl8pPr>
            <a:lvl9pPr marL="3886200" indent="-228600" eaLnBrk="0" fontAlgn="base" hangingPunct="0">
              <a:spcBef>
                <a:spcPct val="0"/>
              </a:spcBef>
              <a:spcAft>
                <a:spcPct val="0"/>
              </a:spcAft>
              <a:defRPr sz="1200">
                <a:solidFill>
                  <a:schemeClr val="tx1"/>
                </a:solidFill>
                <a:latin typeface="Times New Roman" charset="0"/>
                <a:ea typeface="宋体" charset="0"/>
                <a:cs typeface="宋体" charset="0"/>
              </a:defRPr>
            </a:lvl9pPr>
          </a:lstStyle>
          <a:p>
            <a:pPr eaLnBrk="1" hangingPunct="1"/>
            <a:r>
              <a:rPr lang="en-US"/>
              <a:t>Try</a:t>
            </a:r>
          </a:p>
        </p:txBody>
      </p:sp>
      <p:sp>
        <p:nvSpPr>
          <p:cNvPr id="36" name="TextBox 41"/>
          <p:cNvSpPr txBox="1">
            <a:spLocks noChangeArrowheads="1"/>
          </p:cNvSpPr>
          <p:nvPr/>
        </p:nvSpPr>
        <p:spPr bwMode="auto">
          <a:xfrm>
            <a:off x="1168958" y="3609975"/>
            <a:ext cx="1112279" cy="461665"/>
          </a:xfrm>
          <a:prstGeom prst="rect">
            <a:avLst/>
          </a:prstGeom>
          <a:noFill/>
          <a:ln w="9525">
            <a:solidFill>
              <a:schemeClr val="tx1"/>
            </a:solidFill>
            <a:miter lim="800000"/>
            <a:headEnd/>
            <a:tailEnd/>
          </a:ln>
          <a:extLst>
            <a:ext uri="{909E8E84-426E-40dd-AFC4-6F175D3DCCD1}">
              <a14:hiddenFill xmlns="" xmlns:a14="http://schemas.microsoft.com/office/drawing/2010/main">
                <a:solidFill>
                  <a:srgbClr val="FFFFFF"/>
                </a:solidFill>
              </a14:hiddenFill>
            </a:ext>
          </a:extLst>
        </p:spPr>
        <p:txBody>
          <a:bodyPr wrap="none">
            <a:spAutoFit/>
          </a:bodyPr>
          <a:lstStyle>
            <a:lvl1pPr eaLnBrk="0" hangingPunct="0">
              <a:defRPr sz="1200">
                <a:solidFill>
                  <a:schemeClr val="tx1"/>
                </a:solidFill>
                <a:latin typeface="Times New Roman" charset="0"/>
                <a:ea typeface="宋体" charset="0"/>
                <a:cs typeface="宋体" charset="0"/>
              </a:defRPr>
            </a:lvl1pPr>
            <a:lvl2pPr marL="742950" indent="-285750" eaLnBrk="0" hangingPunct="0">
              <a:defRPr sz="1200">
                <a:solidFill>
                  <a:schemeClr val="tx1"/>
                </a:solidFill>
                <a:latin typeface="Times New Roman" charset="0"/>
                <a:ea typeface="宋体" charset="0"/>
                <a:cs typeface="宋体" charset="0"/>
              </a:defRPr>
            </a:lvl2pPr>
            <a:lvl3pPr marL="1143000" indent="-228600" eaLnBrk="0" hangingPunct="0">
              <a:defRPr sz="1200">
                <a:solidFill>
                  <a:schemeClr val="tx1"/>
                </a:solidFill>
                <a:latin typeface="Times New Roman" charset="0"/>
                <a:ea typeface="宋体" charset="0"/>
                <a:cs typeface="宋体" charset="0"/>
              </a:defRPr>
            </a:lvl3pPr>
            <a:lvl4pPr marL="1600200" indent="-228600" eaLnBrk="0" hangingPunct="0">
              <a:defRPr sz="1200">
                <a:solidFill>
                  <a:schemeClr val="tx1"/>
                </a:solidFill>
                <a:latin typeface="Times New Roman" charset="0"/>
                <a:ea typeface="宋体" charset="0"/>
                <a:cs typeface="宋体" charset="0"/>
              </a:defRPr>
            </a:lvl4pPr>
            <a:lvl5pPr marL="2057400" indent="-228600" eaLnBrk="0" hangingPunct="0">
              <a:defRPr sz="1200">
                <a:solidFill>
                  <a:schemeClr val="tx1"/>
                </a:solidFill>
                <a:latin typeface="Times New Roman" charset="0"/>
                <a:ea typeface="宋体" charset="0"/>
                <a:cs typeface="宋体" charset="0"/>
              </a:defRPr>
            </a:lvl5pPr>
            <a:lvl6pPr marL="2514600" indent="-228600" eaLnBrk="0" fontAlgn="base" hangingPunct="0">
              <a:spcBef>
                <a:spcPct val="0"/>
              </a:spcBef>
              <a:spcAft>
                <a:spcPct val="0"/>
              </a:spcAft>
              <a:defRPr sz="1200">
                <a:solidFill>
                  <a:schemeClr val="tx1"/>
                </a:solidFill>
                <a:latin typeface="Times New Roman" charset="0"/>
                <a:ea typeface="宋体" charset="0"/>
                <a:cs typeface="宋体" charset="0"/>
              </a:defRPr>
            </a:lvl6pPr>
            <a:lvl7pPr marL="2971800" indent="-228600" eaLnBrk="0" fontAlgn="base" hangingPunct="0">
              <a:spcBef>
                <a:spcPct val="0"/>
              </a:spcBef>
              <a:spcAft>
                <a:spcPct val="0"/>
              </a:spcAft>
              <a:defRPr sz="1200">
                <a:solidFill>
                  <a:schemeClr val="tx1"/>
                </a:solidFill>
                <a:latin typeface="Times New Roman" charset="0"/>
                <a:ea typeface="宋体" charset="0"/>
                <a:cs typeface="宋体" charset="0"/>
              </a:defRPr>
            </a:lvl7pPr>
            <a:lvl8pPr marL="3429000" indent="-228600" eaLnBrk="0" fontAlgn="base" hangingPunct="0">
              <a:spcBef>
                <a:spcPct val="0"/>
              </a:spcBef>
              <a:spcAft>
                <a:spcPct val="0"/>
              </a:spcAft>
              <a:defRPr sz="1200">
                <a:solidFill>
                  <a:schemeClr val="tx1"/>
                </a:solidFill>
                <a:latin typeface="Times New Roman" charset="0"/>
                <a:ea typeface="宋体" charset="0"/>
                <a:cs typeface="宋体" charset="0"/>
              </a:defRPr>
            </a:lvl8pPr>
            <a:lvl9pPr marL="3886200" indent="-228600" eaLnBrk="0" fontAlgn="base" hangingPunct="0">
              <a:spcBef>
                <a:spcPct val="0"/>
              </a:spcBef>
              <a:spcAft>
                <a:spcPct val="0"/>
              </a:spcAft>
              <a:defRPr sz="1200">
                <a:solidFill>
                  <a:schemeClr val="tx1"/>
                </a:solidFill>
                <a:latin typeface="Times New Roman" charset="0"/>
                <a:ea typeface="宋体" charset="0"/>
                <a:cs typeface="宋体" charset="0"/>
              </a:defRPr>
            </a:lvl9pPr>
          </a:lstStyle>
          <a:p>
            <a:pPr eaLnBrk="1" hangingPunct="1"/>
            <a:r>
              <a:rPr lang="en-US" dirty="0" err="1"/>
              <a:t>Config</a:t>
            </a:r>
            <a:r>
              <a:rPr lang="en-US" dirty="0"/>
              <a:t> </a:t>
            </a:r>
            <a:r>
              <a:rPr lang="ja-JP" altLang="en-US" dirty="0"/>
              <a:t>“</a:t>
            </a:r>
            <a:r>
              <a:rPr lang="en-US" dirty="0"/>
              <a:t>A</a:t>
            </a:r>
            <a:r>
              <a:rPr lang="ja-JP" altLang="en-US" dirty="0"/>
              <a:t>”</a:t>
            </a:r>
            <a:r>
              <a:rPr lang="en-US" dirty="0"/>
              <a:t>:</a:t>
            </a:r>
          </a:p>
          <a:p>
            <a:pPr eaLnBrk="1" hangingPunct="1"/>
            <a:r>
              <a:rPr lang="en-US" dirty="0"/>
              <a:t>Lower </a:t>
            </a:r>
            <a:r>
              <a:rPr lang="en-US" dirty="0" smtClean="0"/>
              <a:t>MCS</a:t>
            </a:r>
            <a:endParaRPr lang="en-US" dirty="0"/>
          </a:p>
        </p:txBody>
      </p:sp>
      <p:sp>
        <p:nvSpPr>
          <p:cNvPr id="37" name="TextBox 42"/>
          <p:cNvSpPr txBox="1">
            <a:spLocks noChangeArrowheads="1"/>
          </p:cNvSpPr>
          <p:nvPr/>
        </p:nvSpPr>
        <p:spPr bwMode="auto">
          <a:xfrm>
            <a:off x="838200" y="5133975"/>
            <a:ext cx="1214437" cy="461665"/>
          </a:xfrm>
          <a:prstGeom prst="rect">
            <a:avLst/>
          </a:prstGeom>
          <a:noFill/>
          <a:ln w="9525">
            <a:solidFill>
              <a:schemeClr val="tx1"/>
            </a:solidFill>
            <a:miter lim="800000"/>
            <a:headEnd/>
            <a:tailEnd/>
          </a:ln>
          <a:extLst>
            <a:ext uri="{909E8E84-426E-40dd-AFC4-6F175D3DCCD1}">
              <a14:hiddenFill xmlns="" xmlns:a14="http://schemas.microsoft.com/office/drawing/2010/main">
                <a:solidFill>
                  <a:srgbClr val="FFFFFF"/>
                </a:solidFill>
              </a14:hiddenFill>
            </a:ext>
          </a:extLst>
        </p:spPr>
        <p:txBody>
          <a:bodyPr wrap="square">
            <a:spAutoFit/>
          </a:bodyPr>
          <a:lstStyle>
            <a:lvl1pPr eaLnBrk="0" hangingPunct="0">
              <a:defRPr sz="1200">
                <a:solidFill>
                  <a:schemeClr val="tx1"/>
                </a:solidFill>
                <a:latin typeface="Times New Roman" charset="0"/>
                <a:ea typeface="宋体" charset="0"/>
                <a:cs typeface="宋体" charset="0"/>
              </a:defRPr>
            </a:lvl1pPr>
            <a:lvl2pPr marL="742950" indent="-285750" eaLnBrk="0" hangingPunct="0">
              <a:defRPr sz="1200">
                <a:solidFill>
                  <a:schemeClr val="tx1"/>
                </a:solidFill>
                <a:latin typeface="Times New Roman" charset="0"/>
                <a:ea typeface="宋体" charset="0"/>
                <a:cs typeface="宋体" charset="0"/>
              </a:defRPr>
            </a:lvl2pPr>
            <a:lvl3pPr marL="1143000" indent="-228600" eaLnBrk="0" hangingPunct="0">
              <a:defRPr sz="1200">
                <a:solidFill>
                  <a:schemeClr val="tx1"/>
                </a:solidFill>
                <a:latin typeface="Times New Roman" charset="0"/>
                <a:ea typeface="宋体" charset="0"/>
                <a:cs typeface="宋体" charset="0"/>
              </a:defRPr>
            </a:lvl3pPr>
            <a:lvl4pPr marL="1600200" indent="-228600" eaLnBrk="0" hangingPunct="0">
              <a:defRPr sz="1200">
                <a:solidFill>
                  <a:schemeClr val="tx1"/>
                </a:solidFill>
                <a:latin typeface="Times New Roman" charset="0"/>
                <a:ea typeface="宋体" charset="0"/>
                <a:cs typeface="宋体" charset="0"/>
              </a:defRPr>
            </a:lvl4pPr>
            <a:lvl5pPr marL="2057400" indent="-228600" eaLnBrk="0" hangingPunct="0">
              <a:defRPr sz="1200">
                <a:solidFill>
                  <a:schemeClr val="tx1"/>
                </a:solidFill>
                <a:latin typeface="Times New Roman" charset="0"/>
                <a:ea typeface="宋体" charset="0"/>
                <a:cs typeface="宋体" charset="0"/>
              </a:defRPr>
            </a:lvl5pPr>
            <a:lvl6pPr marL="2514600" indent="-228600" eaLnBrk="0" fontAlgn="base" hangingPunct="0">
              <a:spcBef>
                <a:spcPct val="0"/>
              </a:spcBef>
              <a:spcAft>
                <a:spcPct val="0"/>
              </a:spcAft>
              <a:defRPr sz="1200">
                <a:solidFill>
                  <a:schemeClr val="tx1"/>
                </a:solidFill>
                <a:latin typeface="Times New Roman" charset="0"/>
                <a:ea typeface="宋体" charset="0"/>
                <a:cs typeface="宋体" charset="0"/>
              </a:defRPr>
            </a:lvl6pPr>
            <a:lvl7pPr marL="2971800" indent="-228600" eaLnBrk="0" fontAlgn="base" hangingPunct="0">
              <a:spcBef>
                <a:spcPct val="0"/>
              </a:spcBef>
              <a:spcAft>
                <a:spcPct val="0"/>
              </a:spcAft>
              <a:defRPr sz="1200">
                <a:solidFill>
                  <a:schemeClr val="tx1"/>
                </a:solidFill>
                <a:latin typeface="Times New Roman" charset="0"/>
                <a:ea typeface="宋体" charset="0"/>
                <a:cs typeface="宋体" charset="0"/>
              </a:defRPr>
            </a:lvl7pPr>
            <a:lvl8pPr marL="3429000" indent="-228600" eaLnBrk="0" fontAlgn="base" hangingPunct="0">
              <a:spcBef>
                <a:spcPct val="0"/>
              </a:spcBef>
              <a:spcAft>
                <a:spcPct val="0"/>
              </a:spcAft>
              <a:defRPr sz="1200">
                <a:solidFill>
                  <a:schemeClr val="tx1"/>
                </a:solidFill>
                <a:latin typeface="Times New Roman" charset="0"/>
                <a:ea typeface="宋体" charset="0"/>
                <a:cs typeface="宋体" charset="0"/>
              </a:defRPr>
            </a:lvl8pPr>
            <a:lvl9pPr marL="3886200" indent="-228600" eaLnBrk="0" fontAlgn="base" hangingPunct="0">
              <a:spcBef>
                <a:spcPct val="0"/>
              </a:spcBef>
              <a:spcAft>
                <a:spcPct val="0"/>
              </a:spcAft>
              <a:defRPr sz="1200">
                <a:solidFill>
                  <a:schemeClr val="tx1"/>
                </a:solidFill>
                <a:latin typeface="Times New Roman" charset="0"/>
                <a:ea typeface="宋体" charset="0"/>
                <a:cs typeface="宋体" charset="0"/>
              </a:defRPr>
            </a:lvl9pPr>
          </a:lstStyle>
          <a:p>
            <a:pPr eaLnBrk="1" hangingPunct="1"/>
            <a:r>
              <a:rPr lang="en-US" dirty="0"/>
              <a:t>Try lower </a:t>
            </a:r>
            <a:r>
              <a:rPr lang="en-US" dirty="0" smtClean="0"/>
              <a:t>MCS</a:t>
            </a:r>
            <a:endParaRPr lang="en-US" dirty="0"/>
          </a:p>
          <a:p>
            <a:pPr eaLnBrk="1" hangingPunct="1"/>
            <a:r>
              <a:rPr lang="en-US" dirty="0"/>
              <a:t>(</a:t>
            </a:r>
            <a:r>
              <a:rPr lang="en-US" dirty="0" err="1"/>
              <a:t>config</a:t>
            </a:r>
            <a:r>
              <a:rPr lang="en-US" dirty="0"/>
              <a:t> </a:t>
            </a:r>
            <a:r>
              <a:rPr lang="ja-JP" altLang="en-US" dirty="0"/>
              <a:t>“</a:t>
            </a:r>
            <a:r>
              <a:rPr lang="en-US" dirty="0"/>
              <a:t>B</a:t>
            </a:r>
            <a:r>
              <a:rPr lang="ja-JP" altLang="en-US" dirty="0"/>
              <a:t>”</a:t>
            </a:r>
            <a:r>
              <a:rPr lang="en-US" dirty="0"/>
              <a:t>)</a:t>
            </a:r>
          </a:p>
        </p:txBody>
      </p:sp>
      <p:cxnSp>
        <p:nvCxnSpPr>
          <p:cNvPr id="38" name="Straight Arrow Connector 43"/>
          <p:cNvCxnSpPr>
            <a:cxnSpLocks noChangeShapeType="1"/>
          </p:cNvCxnSpPr>
          <p:nvPr/>
        </p:nvCxnSpPr>
        <p:spPr bwMode="auto">
          <a:xfrm flipH="1">
            <a:off x="3744912" y="4143375"/>
            <a:ext cx="2532063" cy="76200"/>
          </a:xfrm>
          <a:prstGeom prst="straightConnector1">
            <a:avLst/>
          </a:prstGeom>
          <a:noFill/>
          <a:ln w="12700">
            <a:solidFill>
              <a:schemeClr val="tx1"/>
            </a:solidFill>
            <a:round/>
            <a:headEnd type="none" w="sm" len="sm"/>
            <a:tailEnd type="arrow" w="med" len="med"/>
          </a:ln>
          <a:extLst>
            <a:ext uri="{909E8E84-426E-40dd-AFC4-6F175D3DCCD1}">
              <a14:hiddenFill xmlns="" xmlns:a14="http://schemas.microsoft.com/office/drawing/2010/main">
                <a:noFill/>
              </a14:hiddenFill>
            </a:ext>
          </a:extLst>
        </p:spPr>
      </p:cxnSp>
      <p:sp>
        <p:nvSpPr>
          <p:cNvPr id="39" name="TextBox 44"/>
          <p:cNvSpPr txBox="1">
            <a:spLocks noChangeArrowheads="1"/>
          </p:cNvSpPr>
          <p:nvPr/>
        </p:nvSpPr>
        <p:spPr bwMode="auto">
          <a:xfrm flipH="1">
            <a:off x="3987800" y="3914775"/>
            <a:ext cx="835025" cy="27463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eaLnBrk="0" hangingPunct="0">
              <a:defRPr sz="1200">
                <a:solidFill>
                  <a:schemeClr val="tx1"/>
                </a:solidFill>
                <a:latin typeface="Times New Roman" charset="0"/>
                <a:ea typeface="宋体" charset="0"/>
                <a:cs typeface="宋体" charset="0"/>
              </a:defRPr>
            </a:lvl1pPr>
            <a:lvl2pPr marL="742950" indent="-285750" eaLnBrk="0" hangingPunct="0">
              <a:defRPr sz="1200">
                <a:solidFill>
                  <a:schemeClr val="tx1"/>
                </a:solidFill>
                <a:latin typeface="Times New Roman" charset="0"/>
                <a:ea typeface="宋体" charset="0"/>
                <a:cs typeface="宋体" charset="0"/>
              </a:defRPr>
            </a:lvl2pPr>
            <a:lvl3pPr marL="1143000" indent="-228600" eaLnBrk="0" hangingPunct="0">
              <a:defRPr sz="1200">
                <a:solidFill>
                  <a:schemeClr val="tx1"/>
                </a:solidFill>
                <a:latin typeface="Times New Roman" charset="0"/>
                <a:ea typeface="宋体" charset="0"/>
                <a:cs typeface="宋体" charset="0"/>
              </a:defRPr>
            </a:lvl3pPr>
            <a:lvl4pPr marL="1600200" indent="-228600" eaLnBrk="0" hangingPunct="0">
              <a:defRPr sz="1200">
                <a:solidFill>
                  <a:schemeClr val="tx1"/>
                </a:solidFill>
                <a:latin typeface="Times New Roman" charset="0"/>
                <a:ea typeface="宋体" charset="0"/>
                <a:cs typeface="宋体" charset="0"/>
              </a:defRPr>
            </a:lvl4pPr>
            <a:lvl5pPr marL="2057400" indent="-228600" eaLnBrk="0" hangingPunct="0">
              <a:defRPr sz="1200">
                <a:solidFill>
                  <a:schemeClr val="tx1"/>
                </a:solidFill>
                <a:latin typeface="Times New Roman" charset="0"/>
                <a:ea typeface="宋体" charset="0"/>
                <a:cs typeface="宋体" charset="0"/>
              </a:defRPr>
            </a:lvl5pPr>
            <a:lvl6pPr marL="2514600" indent="-228600" eaLnBrk="0" fontAlgn="base" hangingPunct="0">
              <a:spcBef>
                <a:spcPct val="0"/>
              </a:spcBef>
              <a:spcAft>
                <a:spcPct val="0"/>
              </a:spcAft>
              <a:defRPr sz="1200">
                <a:solidFill>
                  <a:schemeClr val="tx1"/>
                </a:solidFill>
                <a:latin typeface="Times New Roman" charset="0"/>
                <a:ea typeface="宋体" charset="0"/>
                <a:cs typeface="宋体" charset="0"/>
              </a:defRPr>
            </a:lvl6pPr>
            <a:lvl7pPr marL="2971800" indent="-228600" eaLnBrk="0" fontAlgn="base" hangingPunct="0">
              <a:spcBef>
                <a:spcPct val="0"/>
              </a:spcBef>
              <a:spcAft>
                <a:spcPct val="0"/>
              </a:spcAft>
              <a:defRPr sz="1200">
                <a:solidFill>
                  <a:schemeClr val="tx1"/>
                </a:solidFill>
                <a:latin typeface="Times New Roman" charset="0"/>
                <a:ea typeface="宋体" charset="0"/>
                <a:cs typeface="宋体" charset="0"/>
              </a:defRPr>
            </a:lvl7pPr>
            <a:lvl8pPr marL="3429000" indent="-228600" eaLnBrk="0" fontAlgn="base" hangingPunct="0">
              <a:spcBef>
                <a:spcPct val="0"/>
              </a:spcBef>
              <a:spcAft>
                <a:spcPct val="0"/>
              </a:spcAft>
              <a:defRPr sz="1200">
                <a:solidFill>
                  <a:schemeClr val="tx1"/>
                </a:solidFill>
                <a:latin typeface="Times New Roman" charset="0"/>
                <a:ea typeface="宋体" charset="0"/>
                <a:cs typeface="宋体" charset="0"/>
              </a:defRPr>
            </a:lvl8pPr>
            <a:lvl9pPr marL="3886200" indent="-228600" eaLnBrk="0" fontAlgn="base" hangingPunct="0">
              <a:spcBef>
                <a:spcPct val="0"/>
              </a:spcBef>
              <a:spcAft>
                <a:spcPct val="0"/>
              </a:spcAft>
              <a:defRPr sz="1200">
                <a:solidFill>
                  <a:schemeClr val="tx1"/>
                </a:solidFill>
                <a:latin typeface="Times New Roman" charset="0"/>
                <a:ea typeface="宋体" charset="0"/>
                <a:cs typeface="宋体" charset="0"/>
              </a:defRPr>
            </a:lvl9pPr>
          </a:lstStyle>
          <a:p>
            <a:pPr eaLnBrk="1" hangingPunct="1"/>
            <a:r>
              <a:rPr lang="en-US"/>
              <a:t>ShortACK</a:t>
            </a:r>
          </a:p>
        </p:txBody>
      </p:sp>
      <p:sp>
        <p:nvSpPr>
          <p:cNvPr id="40" name="TextBox 45"/>
          <p:cNvSpPr txBox="1">
            <a:spLocks noChangeArrowheads="1"/>
          </p:cNvSpPr>
          <p:nvPr/>
        </p:nvSpPr>
        <p:spPr bwMode="auto">
          <a:xfrm flipH="1">
            <a:off x="3516312" y="4002088"/>
            <a:ext cx="349250" cy="3667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eaLnBrk="0" hangingPunct="0">
              <a:defRPr sz="1200">
                <a:solidFill>
                  <a:schemeClr val="tx1"/>
                </a:solidFill>
                <a:latin typeface="Times New Roman" charset="0"/>
                <a:ea typeface="宋体" charset="0"/>
                <a:cs typeface="宋体" charset="0"/>
              </a:defRPr>
            </a:lvl1pPr>
            <a:lvl2pPr marL="742950" indent="-285750" eaLnBrk="0" hangingPunct="0">
              <a:defRPr sz="1200">
                <a:solidFill>
                  <a:schemeClr val="tx1"/>
                </a:solidFill>
                <a:latin typeface="Times New Roman" charset="0"/>
                <a:ea typeface="宋体" charset="0"/>
                <a:cs typeface="宋体" charset="0"/>
              </a:defRPr>
            </a:lvl2pPr>
            <a:lvl3pPr marL="1143000" indent="-228600" eaLnBrk="0" hangingPunct="0">
              <a:defRPr sz="1200">
                <a:solidFill>
                  <a:schemeClr val="tx1"/>
                </a:solidFill>
                <a:latin typeface="Times New Roman" charset="0"/>
                <a:ea typeface="宋体" charset="0"/>
                <a:cs typeface="宋体" charset="0"/>
              </a:defRPr>
            </a:lvl3pPr>
            <a:lvl4pPr marL="1600200" indent="-228600" eaLnBrk="0" hangingPunct="0">
              <a:defRPr sz="1200">
                <a:solidFill>
                  <a:schemeClr val="tx1"/>
                </a:solidFill>
                <a:latin typeface="Times New Roman" charset="0"/>
                <a:ea typeface="宋体" charset="0"/>
                <a:cs typeface="宋体" charset="0"/>
              </a:defRPr>
            </a:lvl4pPr>
            <a:lvl5pPr marL="2057400" indent="-228600" eaLnBrk="0" hangingPunct="0">
              <a:defRPr sz="1200">
                <a:solidFill>
                  <a:schemeClr val="tx1"/>
                </a:solidFill>
                <a:latin typeface="Times New Roman" charset="0"/>
                <a:ea typeface="宋体" charset="0"/>
                <a:cs typeface="宋体" charset="0"/>
              </a:defRPr>
            </a:lvl5pPr>
            <a:lvl6pPr marL="2514600" indent="-228600" eaLnBrk="0" fontAlgn="base" hangingPunct="0">
              <a:spcBef>
                <a:spcPct val="0"/>
              </a:spcBef>
              <a:spcAft>
                <a:spcPct val="0"/>
              </a:spcAft>
              <a:defRPr sz="1200">
                <a:solidFill>
                  <a:schemeClr val="tx1"/>
                </a:solidFill>
                <a:latin typeface="Times New Roman" charset="0"/>
                <a:ea typeface="宋体" charset="0"/>
                <a:cs typeface="宋体" charset="0"/>
              </a:defRPr>
            </a:lvl6pPr>
            <a:lvl7pPr marL="2971800" indent="-228600" eaLnBrk="0" fontAlgn="base" hangingPunct="0">
              <a:spcBef>
                <a:spcPct val="0"/>
              </a:spcBef>
              <a:spcAft>
                <a:spcPct val="0"/>
              </a:spcAft>
              <a:defRPr sz="1200">
                <a:solidFill>
                  <a:schemeClr val="tx1"/>
                </a:solidFill>
                <a:latin typeface="Times New Roman" charset="0"/>
                <a:ea typeface="宋体" charset="0"/>
                <a:cs typeface="宋体" charset="0"/>
              </a:defRPr>
            </a:lvl7pPr>
            <a:lvl8pPr marL="3429000" indent="-228600" eaLnBrk="0" fontAlgn="base" hangingPunct="0">
              <a:spcBef>
                <a:spcPct val="0"/>
              </a:spcBef>
              <a:spcAft>
                <a:spcPct val="0"/>
              </a:spcAft>
              <a:defRPr sz="1200">
                <a:solidFill>
                  <a:schemeClr val="tx1"/>
                </a:solidFill>
                <a:latin typeface="Times New Roman" charset="0"/>
                <a:ea typeface="宋体" charset="0"/>
                <a:cs typeface="宋体" charset="0"/>
              </a:defRPr>
            </a:lvl8pPr>
            <a:lvl9pPr marL="3886200" indent="-228600" eaLnBrk="0" fontAlgn="base" hangingPunct="0">
              <a:spcBef>
                <a:spcPct val="0"/>
              </a:spcBef>
              <a:spcAft>
                <a:spcPct val="0"/>
              </a:spcAft>
              <a:defRPr sz="1200">
                <a:solidFill>
                  <a:schemeClr val="tx1"/>
                </a:solidFill>
                <a:latin typeface="Times New Roman" charset="0"/>
                <a:ea typeface="宋体" charset="0"/>
                <a:cs typeface="宋体" charset="0"/>
              </a:defRPr>
            </a:lvl9pPr>
          </a:lstStyle>
          <a:p>
            <a:pPr eaLnBrk="1" hangingPunct="1"/>
            <a:r>
              <a:rPr lang="en-US" sz="1800"/>
              <a:t>X</a:t>
            </a:r>
          </a:p>
        </p:txBody>
      </p:sp>
      <p:grpSp>
        <p:nvGrpSpPr>
          <p:cNvPr id="41" name="Group 55"/>
          <p:cNvGrpSpPr>
            <a:grpSpLocks/>
          </p:cNvGrpSpPr>
          <p:nvPr/>
        </p:nvGrpSpPr>
        <p:grpSpPr bwMode="auto">
          <a:xfrm>
            <a:off x="4751387" y="4448175"/>
            <a:ext cx="3859213" cy="490538"/>
            <a:chOff x="5060409" y="3990201"/>
            <a:chExt cx="3859153" cy="490755"/>
          </a:xfrm>
        </p:grpSpPr>
        <p:cxnSp>
          <p:nvCxnSpPr>
            <p:cNvPr id="42" name="Straight Arrow Connector 50"/>
            <p:cNvCxnSpPr>
              <a:cxnSpLocks noChangeShapeType="1"/>
            </p:cNvCxnSpPr>
            <p:nvPr/>
          </p:nvCxnSpPr>
          <p:spPr bwMode="auto">
            <a:xfrm flipH="1">
              <a:off x="5334000" y="4267200"/>
              <a:ext cx="1235830" cy="76200"/>
            </a:xfrm>
            <a:prstGeom prst="straightConnector1">
              <a:avLst/>
            </a:prstGeom>
            <a:noFill/>
            <a:ln w="12700">
              <a:solidFill>
                <a:srgbClr val="FF0000"/>
              </a:solidFill>
              <a:round/>
              <a:headEnd type="none" w="sm" len="sm"/>
              <a:tailEnd type="arrow" w="med" len="med"/>
            </a:ln>
            <a:extLst>
              <a:ext uri="{909E8E84-426E-40dd-AFC4-6F175D3DCCD1}">
                <a14:hiddenFill xmlns="" xmlns:a14="http://schemas.microsoft.com/office/drawing/2010/main">
                  <a:noFill/>
                </a14:hiddenFill>
              </a:ext>
            </a:extLst>
          </p:spPr>
        </p:cxnSp>
        <p:sp>
          <p:nvSpPr>
            <p:cNvPr id="43" name="TextBox 52"/>
            <p:cNvSpPr txBox="1">
              <a:spLocks noChangeArrowheads="1"/>
            </p:cNvSpPr>
            <p:nvPr/>
          </p:nvSpPr>
          <p:spPr bwMode="auto">
            <a:xfrm flipH="1">
              <a:off x="5060409" y="4114081"/>
              <a:ext cx="349245" cy="3668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eaLnBrk="0" hangingPunct="0">
                <a:defRPr sz="1200">
                  <a:solidFill>
                    <a:schemeClr val="tx1"/>
                  </a:solidFill>
                  <a:latin typeface="Times New Roman" charset="0"/>
                  <a:ea typeface="宋体" charset="0"/>
                  <a:cs typeface="宋体" charset="0"/>
                </a:defRPr>
              </a:lvl1pPr>
              <a:lvl2pPr marL="742950" indent="-285750" eaLnBrk="0" hangingPunct="0">
                <a:defRPr sz="1200">
                  <a:solidFill>
                    <a:schemeClr val="tx1"/>
                  </a:solidFill>
                  <a:latin typeface="Times New Roman" charset="0"/>
                  <a:ea typeface="宋体" charset="0"/>
                  <a:cs typeface="宋体" charset="0"/>
                </a:defRPr>
              </a:lvl2pPr>
              <a:lvl3pPr marL="1143000" indent="-228600" eaLnBrk="0" hangingPunct="0">
                <a:defRPr sz="1200">
                  <a:solidFill>
                    <a:schemeClr val="tx1"/>
                  </a:solidFill>
                  <a:latin typeface="Times New Roman" charset="0"/>
                  <a:ea typeface="宋体" charset="0"/>
                  <a:cs typeface="宋体" charset="0"/>
                </a:defRPr>
              </a:lvl3pPr>
              <a:lvl4pPr marL="1600200" indent="-228600" eaLnBrk="0" hangingPunct="0">
                <a:defRPr sz="1200">
                  <a:solidFill>
                    <a:schemeClr val="tx1"/>
                  </a:solidFill>
                  <a:latin typeface="Times New Roman" charset="0"/>
                  <a:ea typeface="宋体" charset="0"/>
                  <a:cs typeface="宋体" charset="0"/>
                </a:defRPr>
              </a:lvl4pPr>
              <a:lvl5pPr marL="2057400" indent="-228600" eaLnBrk="0" hangingPunct="0">
                <a:defRPr sz="1200">
                  <a:solidFill>
                    <a:schemeClr val="tx1"/>
                  </a:solidFill>
                  <a:latin typeface="Times New Roman" charset="0"/>
                  <a:ea typeface="宋体" charset="0"/>
                  <a:cs typeface="宋体" charset="0"/>
                </a:defRPr>
              </a:lvl5pPr>
              <a:lvl6pPr marL="2514600" indent="-228600" eaLnBrk="0" fontAlgn="base" hangingPunct="0">
                <a:spcBef>
                  <a:spcPct val="0"/>
                </a:spcBef>
                <a:spcAft>
                  <a:spcPct val="0"/>
                </a:spcAft>
                <a:defRPr sz="1200">
                  <a:solidFill>
                    <a:schemeClr val="tx1"/>
                  </a:solidFill>
                  <a:latin typeface="Times New Roman" charset="0"/>
                  <a:ea typeface="宋体" charset="0"/>
                  <a:cs typeface="宋体" charset="0"/>
                </a:defRPr>
              </a:lvl6pPr>
              <a:lvl7pPr marL="2971800" indent="-228600" eaLnBrk="0" fontAlgn="base" hangingPunct="0">
                <a:spcBef>
                  <a:spcPct val="0"/>
                </a:spcBef>
                <a:spcAft>
                  <a:spcPct val="0"/>
                </a:spcAft>
                <a:defRPr sz="1200">
                  <a:solidFill>
                    <a:schemeClr val="tx1"/>
                  </a:solidFill>
                  <a:latin typeface="Times New Roman" charset="0"/>
                  <a:ea typeface="宋体" charset="0"/>
                  <a:cs typeface="宋体" charset="0"/>
                </a:defRPr>
              </a:lvl7pPr>
              <a:lvl8pPr marL="3429000" indent="-228600" eaLnBrk="0" fontAlgn="base" hangingPunct="0">
                <a:spcBef>
                  <a:spcPct val="0"/>
                </a:spcBef>
                <a:spcAft>
                  <a:spcPct val="0"/>
                </a:spcAft>
                <a:defRPr sz="1200">
                  <a:solidFill>
                    <a:schemeClr val="tx1"/>
                  </a:solidFill>
                  <a:latin typeface="Times New Roman" charset="0"/>
                  <a:ea typeface="宋体" charset="0"/>
                  <a:cs typeface="宋体" charset="0"/>
                </a:defRPr>
              </a:lvl8pPr>
              <a:lvl9pPr marL="3886200" indent="-228600" eaLnBrk="0" fontAlgn="base" hangingPunct="0">
                <a:spcBef>
                  <a:spcPct val="0"/>
                </a:spcBef>
                <a:spcAft>
                  <a:spcPct val="0"/>
                </a:spcAft>
                <a:defRPr sz="1200">
                  <a:solidFill>
                    <a:schemeClr val="tx1"/>
                  </a:solidFill>
                  <a:latin typeface="Times New Roman" charset="0"/>
                  <a:ea typeface="宋体" charset="0"/>
                  <a:cs typeface="宋体" charset="0"/>
                </a:defRPr>
              </a:lvl9pPr>
            </a:lstStyle>
            <a:p>
              <a:pPr eaLnBrk="1" hangingPunct="1"/>
              <a:r>
                <a:rPr lang="en-US" sz="1800">
                  <a:solidFill>
                    <a:srgbClr val="FF0000"/>
                  </a:solidFill>
                </a:rPr>
                <a:t>X</a:t>
              </a:r>
            </a:p>
          </p:txBody>
        </p:sp>
        <p:sp>
          <p:nvSpPr>
            <p:cNvPr id="44" name="TextBox 53"/>
            <p:cNvSpPr txBox="1">
              <a:spLocks noChangeArrowheads="1"/>
            </p:cNvSpPr>
            <p:nvPr/>
          </p:nvSpPr>
          <p:spPr bwMode="auto">
            <a:xfrm flipH="1">
              <a:off x="5257256" y="3990201"/>
              <a:ext cx="1346179" cy="274759"/>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eaLnBrk="0" hangingPunct="0">
                <a:defRPr sz="1200">
                  <a:solidFill>
                    <a:schemeClr val="tx1"/>
                  </a:solidFill>
                  <a:latin typeface="Times New Roman" charset="0"/>
                  <a:ea typeface="宋体" charset="0"/>
                  <a:cs typeface="宋体" charset="0"/>
                </a:defRPr>
              </a:lvl1pPr>
              <a:lvl2pPr marL="742950" indent="-285750" eaLnBrk="0" hangingPunct="0">
                <a:defRPr sz="1200">
                  <a:solidFill>
                    <a:schemeClr val="tx1"/>
                  </a:solidFill>
                  <a:latin typeface="Times New Roman" charset="0"/>
                  <a:ea typeface="宋体" charset="0"/>
                  <a:cs typeface="宋体" charset="0"/>
                </a:defRPr>
              </a:lvl2pPr>
              <a:lvl3pPr marL="1143000" indent="-228600" eaLnBrk="0" hangingPunct="0">
                <a:defRPr sz="1200">
                  <a:solidFill>
                    <a:schemeClr val="tx1"/>
                  </a:solidFill>
                  <a:latin typeface="Times New Roman" charset="0"/>
                  <a:ea typeface="宋体" charset="0"/>
                  <a:cs typeface="宋体" charset="0"/>
                </a:defRPr>
              </a:lvl3pPr>
              <a:lvl4pPr marL="1600200" indent="-228600" eaLnBrk="0" hangingPunct="0">
                <a:defRPr sz="1200">
                  <a:solidFill>
                    <a:schemeClr val="tx1"/>
                  </a:solidFill>
                  <a:latin typeface="Times New Roman" charset="0"/>
                  <a:ea typeface="宋体" charset="0"/>
                  <a:cs typeface="宋体" charset="0"/>
                </a:defRPr>
              </a:lvl4pPr>
              <a:lvl5pPr marL="2057400" indent="-228600" eaLnBrk="0" hangingPunct="0">
                <a:defRPr sz="1200">
                  <a:solidFill>
                    <a:schemeClr val="tx1"/>
                  </a:solidFill>
                  <a:latin typeface="Times New Roman" charset="0"/>
                  <a:ea typeface="宋体" charset="0"/>
                  <a:cs typeface="宋体" charset="0"/>
                </a:defRPr>
              </a:lvl5pPr>
              <a:lvl6pPr marL="2514600" indent="-228600" eaLnBrk="0" fontAlgn="base" hangingPunct="0">
                <a:spcBef>
                  <a:spcPct val="0"/>
                </a:spcBef>
                <a:spcAft>
                  <a:spcPct val="0"/>
                </a:spcAft>
                <a:defRPr sz="1200">
                  <a:solidFill>
                    <a:schemeClr val="tx1"/>
                  </a:solidFill>
                  <a:latin typeface="Times New Roman" charset="0"/>
                  <a:ea typeface="宋体" charset="0"/>
                  <a:cs typeface="宋体" charset="0"/>
                </a:defRPr>
              </a:lvl6pPr>
              <a:lvl7pPr marL="2971800" indent="-228600" eaLnBrk="0" fontAlgn="base" hangingPunct="0">
                <a:spcBef>
                  <a:spcPct val="0"/>
                </a:spcBef>
                <a:spcAft>
                  <a:spcPct val="0"/>
                </a:spcAft>
                <a:defRPr sz="1200">
                  <a:solidFill>
                    <a:schemeClr val="tx1"/>
                  </a:solidFill>
                  <a:latin typeface="Times New Roman" charset="0"/>
                  <a:ea typeface="宋体" charset="0"/>
                  <a:cs typeface="宋体" charset="0"/>
                </a:defRPr>
              </a:lvl7pPr>
              <a:lvl8pPr marL="3429000" indent="-228600" eaLnBrk="0" fontAlgn="base" hangingPunct="0">
                <a:spcBef>
                  <a:spcPct val="0"/>
                </a:spcBef>
                <a:spcAft>
                  <a:spcPct val="0"/>
                </a:spcAft>
                <a:defRPr sz="1200">
                  <a:solidFill>
                    <a:schemeClr val="tx1"/>
                  </a:solidFill>
                  <a:latin typeface="Times New Roman" charset="0"/>
                  <a:ea typeface="宋体" charset="0"/>
                  <a:cs typeface="宋体" charset="0"/>
                </a:defRPr>
              </a:lvl8pPr>
              <a:lvl9pPr marL="3886200" indent="-228600" eaLnBrk="0" fontAlgn="base" hangingPunct="0">
                <a:spcBef>
                  <a:spcPct val="0"/>
                </a:spcBef>
                <a:spcAft>
                  <a:spcPct val="0"/>
                </a:spcAft>
                <a:defRPr sz="1200">
                  <a:solidFill>
                    <a:schemeClr val="tx1"/>
                  </a:solidFill>
                  <a:latin typeface="Times New Roman" charset="0"/>
                  <a:ea typeface="宋体" charset="0"/>
                  <a:cs typeface="宋体" charset="0"/>
                </a:defRPr>
              </a:lvl9pPr>
            </a:lstStyle>
            <a:p>
              <a:pPr eaLnBrk="1" hangingPunct="1"/>
              <a:r>
                <a:rPr lang="en-US" dirty="0">
                  <a:solidFill>
                    <a:srgbClr val="FF0000"/>
                  </a:solidFill>
                </a:rPr>
                <a:t>ADDBA Response</a:t>
              </a:r>
            </a:p>
          </p:txBody>
        </p:sp>
        <p:sp>
          <p:nvSpPr>
            <p:cNvPr id="45" name="TextBox 54"/>
            <p:cNvSpPr txBox="1">
              <a:spLocks noChangeArrowheads="1"/>
            </p:cNvSpPr>
            <p:nvPr/>
          </p:nvSpPr>
          <p:spPr bwMode="auto">
            <a:xfrm>
              <a:off x="6628835" y="4114081"/>
              <a:ext cx="2290727" cy="274759"/>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eaLnBrk="0" hangingPunct="0">
                <a:defRPr sz="1200">
                  <a:solidFill>
                    <a:schemeClr val="tx1"/>
                  </a:solidFill>
                  <a:latin typeface="Times New Roman" charset="0"/>
                  <a:ea typeface="宋体" charset="0"/>
                  <a:cs typeface="宋体" charset="0"/>
                </a:defRPr>
              </a:lvl1pPr>
              <a:lvl2pPr marL="742950" indent="-285750" eaLnBrk="0" hangingPunct="0">
                <a:defRPr sz="1200">
                  <a:solidFill>
                    <a:schemeClr val="tx1"/>
                  </a:solidFill>
                  <a:latin typeface="Times New Roman" charset="0"/>
                  <a:ea typeface="宋体" charset="0"/>
                  <a:cs typeface="宋体" charset="0"/>
                </a:defRPr>
              </a:lvl2pPr>
              <a:lvl3pPr marL="1143000" indent="-228600" eaLnBrk="0" hangingPunct="0">
                <a:defRPr sz="1200">
                  <a:solidFill>
                    <a:schemeClr val="tx1"/>
                  </a:solidFill>
                  <a:latin typeface="Times New Roman" charset="0"/>
                  <a:ea typeface="宋体" charset="0"/>
                  <a:cs typeface="宋体" charset="0"/>
                </a:defRPr>
              </a:lvl3pPr>
              <a:lvl4pPr marL="1600200" indent="-228600" eaLnBrk="0" hangingPunct="0">
                <a:defRPr sz="1200">
                  <a:solidFill>
                    <a:schemeClr val="tx1"/>
                  </a:solidFill>
                  <a:latin typeface="Times New Roman" charset="0"/>
                  <a:ea typeface="宋体" charset="0"/>
                  <a:cs typeface="宋体" charset="0"/>
                </a:defRPr>
              </a:lvl4pPr>
              <a:lvl5pPr marL="2057400" indent="-228600" eaLnBrk="0" hangingPunct="0">
                <a:defRPr sz="1200">
                  <a:solidFill>
                    <a:schemeClr val="tx1"/>
                  </a:solidFill>
                  <a:latin typeface="Times New Roman" charset="0"/>
                  <a:ea typeface="宋体" charset="0"/>
                  <a:cs typeface="宋体" charset="0"/>
                </a:defRPr>
              </a:lvl5pPr>
              <a:lvl6pPr marL="2514600" indent="-228600" eaLnBrk="0" fontAlgn="base" hangingPunct="0">
                <a:spcBef>
                  <a:spcPct val="0"/>
                </a:spcBef>
                <a:spcAft>
                  <a:spcPct val="0"/>
                </a:spcAft>
                <a:defRPr sz="1200">
                  <a:solidFill>
                    <a:schemeClr val="tx1"/>
                  </a:solidFill>
                  <a:latin typeface="Times New Roman" charset="0"/>
                  <a:ea typeface="宋体" charset="0"/>
                  <a:cs typeface="宋体" charset="0"/>
                </a:defRPr>
              </a:lvl6pPr>
              <a:lvl7pPr marL="2971800" indent="-228600" eaLnBrk="0" fontAlgn="base" hangingPunct="0">
                <a:spcBef>
                  <a:spcPct val="0"/>
                </a:spcBef>
                <a:spcAft>
                  <a:spcPct val="0"/>
                </a:spcAft>
                <a:defRPr sz="1200">
                  <a:solidFill>
                    <a:schemeClr val="tx1"/>
                  </a:solidFill>
                  <a:latin typeface="Times New Roman" charset="0"/>
                  <a:ea typeface="宋体" charset="0"/>
                  <a:cs typeface="宋体" charset="0"/>
                </a:defRPr>
              </a:lvl7pPr>
              <a:lvl8pPr marL="3429000" indent="-228600" eaLnBrk="0" fontAlgn="base" hangingPunct="0">
                <a:spcBef>
                  <a:spcPct val="0"/>
                </a:spcBef>
                <a:spcAft>
                  <a:spcPct val="0"/>
                </a:spcAft>
                <a:defRPr sz="1200">
                  <a:solidFill>
                    <a:schemeClr val="tx1"/>
                  </a:solidFill>
                  <a:latin typeface="Times New Roman" charset="0"/>
                  <a:ea typeface="宋体" charset="0"/>
                  <a:cs typeface="宋体" charset="0"/>
                </a:defRPr>
              </a:lvl8pPr>
              <a:lvl9pPr marL="3886200" indent="-228600" eaLnBrk="0" fontAlgn="base" hangingPunct="0">
                <a:spcBef>
                  <a:spcPct val="0"/>
                </a:spcBef>
                <a:spcAft>
                  <a:spcPct val="0"/>
                </a:spcAft>
                <a:defRPr sz="1200">
                  <a:solidFill>
                    <a:schemeClr val="tx1"/>
                  </a:solidFill>
                  <a:latin typeface="Times New Roman" charset="0"/>
                  <a:ea typeface="宋体" charset="0"/>
                  <a:cs typeface="宋体" charset="0"/>
                </a:defRPr>
              </a:lvl9pPr>
            </a:lstStyle>
            <a:p>
              <a:pPr eaLnBrk="1" hangingPunct="1"/>
              <a:r>
                <a:rPr lang="en-US">
                  <a:solidFill>
                    <a:srgbClr val="FF0000"/>
                  </a:solidFill>
                </a:rPr>
                <a:t>STN may send ADDBA Response</a:t>
              </a:r>
            </a:p>
          </p:txBody>
        </p:sp>
      </p:grpSp>
      <p:sp>
        <p:nvSpPr>
          <p:cNvPr id="46" name="TextBox 56"/>
          <p:cNvSpPr txBox="1">
            <a:spLocks noChangeArrowheads="1"/>
          </p:cNvSpPr>
          <p:nvPr/>
        </p:nvSpPr>
        <p:spPr bwMode="auto">
          <a:xfrm>
            <a:off x="2357437" y="5972175"/>
            <a:ext cx="381000" cy="2762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eaLnBrk="0" hangingPunct="0">
              <a:defRPr sz="1200">
                <a:solidFill>
                  <a:schemeClr val="tx1"/>
                </a:solidFill>
                <a:latin typeface="Times New Roman" charset="0"/>
                <a:ea typeface="宋体" charset="0"/>
                <a:cs typeface="宋体" charset="0"/>
              </a:defRPr>
            </a:lvl1pPr>
            <a:lvl2pPr marL="742950" indent="-285750" eaLnBrk="0" hangingPunct="0">
              <a:defRPr sz="1200">
                <a:solidFill>
                  <a:schemeClr val="tx1"/>
                </a:solidFill>
                <a:latin typeface="Times New Roman" charset="0"/>
                <a:ea typeface="宋体" charset="0"/>
                <a:cs typeface="宋体" charset="0"/>
              </a:defRPr>
            </a:lvl2pPr>
            <a:lvl3pPr marL="1143000" indent="-228600" eaLnBrk="0" hangingPunct="0">
              <a:defRPr sz="1200">
                <a:solidFill>
                  <a:schemeClr val="tx1"/>
                </a:solidFill>
                <a:latin typeface="Times New Roman" charset="0"/>
                <a:ea typeface="宋体" charset="0"/>
                <a:cs typeface="宋体" charset="0"/>
              </a:defRPr>
            </a:lvl3pPr>
            <a:lvl4pPr marL="1600200" indent="-228600" eaLnBrk="0" hangingPunct="0">
              <a:defRPr sz="1200">
                <a:solidFill>
                  <a:schemeClr val="tx1"/>
                </a:solidFill>
                <a:latin typeface="Times New Roman" charset="0"/>
                <a:ea typeface="宋体" charset="0"/>
                <a:cs typeface="宋体" charset="0"/>
              </a:defRPr>
            </a:lvl4pPr>
            <a:lvl5pPr marL="2057400" indent="-228600" eaLnBrk="0" hangingPunct="0">
              <a:defRPr sz="1200">
                <a:solidFill>
                  <a:schemeClr val="tx1"/>
                </a:solidFill>
                <a:latin typeface="Times New Roman" charset="0"/>
                <a:ea typeface="宋体" charset="0"/>
                <a:cs typeface="宋体" charset="0"/>
              </a:defRPr>
            </a:lvl5pPr>
            <a:lvl6pPr marL="2514600" indent="-228600" eaLnBrk="0" fontAlgn="base" hangingPunct="0">
              <a:spcBef>
                <a:spcPct val="0"/>
              </a:spcBef>
              <a:spcAft>
                <a:spcPct val="0"/>
              </a:spcAft>
              <a:defRPr sz="1200">
                <a:solidFill>
                  <a:schemeClr val="tx1"/>
                </a:solidFill>
                <a:latin typeface="Times New Roman" charset="0"/>
                <a:ea typeface="宋体" charset="0"/>
                <a:cs typeface="宋体" charset="0"/>
              </a:defRPr>
            </a:lvl6pPr>
            <a:lvl7pPr marL="2971800" indent="-228600" eaLnBrk="0" fontAlgn="base" hangingPunct="0">
              <a:spcBef>
                <a:spcPct val="0"/>
              </a:spcBef>
              <a:spcAft>
                <a:spcPct val="0"/>
              </a:spcAft>
              <a:defRPr sz="1200">
                <a:solidFill>
                  <a:schemeClr val="tx1"/>
                </a:solidFill>
                <a:latin typeface="Times New Roman" charset="0"/>
                <a:ea typeface="宋体" charset="0"/>
                <a:cs typeface="宋体" charset="0"/>
              </a:defRPr>
            </a:lvl7pPr>
            <a:lvl8pPr marL="3429000" indent="-228600" eaLnBrk="0" fontAlgn="base" hangingPunct="0">
              <a:spcBef>
                <a:spcPct val="0"/>
              </a:spcBef>
              <a:spcAft>
                <a:spcPct val="0"/>
              </a:spcAft>
              <a:defRPr sz="1200">
                <a:solidFill>
                  <a:schemeClr val="tx1"/>
                </a:solidFill>
                <a:latin typeface="Times New Roman" charset="0"/>
                <a:ea typeface="宋体" charset="0"/>
                <a:cs typeface="宋体" charset="0"/>
              </a:defRPr>
            </a:lvl8pPr>
            <a:lvl9pPr marL="3886200" indent="-228600" eaLnBrk="0" fontAlgn="base" hangingPunct="0">
              <a:spcBef>
                <a:spcPct val="0"/>
              </a:spcBef>
              <a:spcAft>
                <a:spcPct val="0"/>
              </a:spcAft>
              <a:defRPr sz="1200">
                <a:solidFill>
                  <a:schemeClr val="tx1"/>
                </a:solidFill>
                <a:latin typeface="Times New Roman" charset="0"/>
                <a:ea typeface="宋体" charset="0"/>
                <a:cs typeface="宋体" charset="0"/>
              </a:defRPr>
            </a:lvl9pPr>
          </a:lstStyle>
          <a:p>
            <a:pPr eaLnBrk="1" hangingPunct="1"/>
            <a:r>
              <a:rPr lang="en-US"/>
              <a:t>AP</a:t>
            </a:r>
          </a:p>
        </p:txBody>
      </p:sp>
      <p:sp>
        <p:nvSpPr>
          <p:cNvPr id="47" name="TextBox 57"/>
          <p:cNvSpPr txBox="1">
            <a:spLocks noChangeArrowheads="1"/>
          </p:cNvSpPr>
          <p:nvPr/>
        </p:nvSpPr>
        <p:spPr bwMode="auto">
          <a:xfrm>
            <a:off x="5919787" y="5972175"/>
            <a:ext cx="476250" cy="2762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eaLnBrk="0" hangingPunct="0">
              <a:defRPr sz="1200">
                <a:solidFill>
                  <a:schemeClr val="tx1"/>
                </a:solidFill>
                <a:latin typeface="Times New Roman" charset="0"/>
                <a:ea typeface="宋体" charset="0"/>
                <a:cs typeface="宋体" charset="0"/>
              </a:defRPr>
            </a:lvl1pPr>
            <a:lvl2pPr marL="742950" indent="-285750" eaLnBrk="0" hangingPunct="0">
              <a:defRPr sz="1200">
                <a:solidFill>
                  <a:schemeClr val="tx1"/>
                </a:solidFill>
                <a:latin typeface="Times New Roman" charset="0"/>
                <a:ea typeface="宋体" charset="0"/>
                <a:cs typeface="宋体" charset="0"/>
              </a:defRPr>
            </a:lvl2pPr>
            <a:lvl3pPr marL="1143000" indent="-228600" eaLnBrk="0" hangingPunct="0">
              <a:defRPr sz="1200">
                <a:solidFill>
                  <a:schemeClr val="tx1"/>
                </a:solidFill>
                <a:latin typeface="Times New Roman" charset="0"/>
                <a:ea typeface="宋体" charset="0"/>
                <a:cs typeface="宋体" charset="0"/>
              </a:defRPr>
            </a:lvl3pPr>
            <a:lvl4pPr marL="1600200" indent="-228600" eaLnBrk="0" hangingPunct="0">
              <a:defRPr sz="1200">
                <a:solidFill>
                  <a:schemeClr val="tx1"/>
                </a:solidFill>
                <a:latin typeface="Times New Roman" charset="0"/>
                <a:ea typeface="宋体" charset="0"/>
                <a:cs typeface="宋体" charset="0"/>
              </a:defRPr>
            </a:lvl4pPr>
            <a:lvl5pPr marL="2057400" indent="-228600" eaLnBrk="0" hangingPunct="0">
              <a:defRPr sz="1200">
                <a:solidFill>
                  <a:schemeClr val="tx1"/>
                </a:solidFill>
                <a:latin typeface="Times New Roman" charset="0"/>
                <a:ea typeface="宋体" charset="0"/>
                <a:cs typeface="宋体" charset="0"/>
              </a:defRPr>
            </a:lvl5pPr>
            <a:lvl6pPr marL="2514600" indent="-228600" eaLnBrk="0" fontAlgn="base" hangingPunct="0">
              <a:spcBef>
                <a:spcPct val="0"/>
              </a:spcBef>
              <a:spcAft>
                <a:spcPct val="0"/>
              </a:spcAft>
              <a:defRPr sz="1200">
                <a:solidFill>
                  <a:schemeClr val="tx1"/>
                </a:solidFill>
                <a:latin typeface="Times New Roman" charset="0"/>
                <a:ea typeface="宋体" charset="0"/>
                <a:cs typeface="宋体" charset="0"/>
              </a:defRPr>
            </a:lvl6pPr>
            <a:lvl7pPr marL="2971800" indent="-228600" eaLnBrk="0" fontAlgn="base" hangingPunct="0">
              <a:spcBef>
                <a:spcPct val="0"/>
              </a:spcBef>
              <a:spcAft>
                <a:spcPct val="0"/>
              </a:spcAft>
              <a:defRPr sz="1200">
                <a:solidFill>
                  <a:schemeClr val="tx1"/>
                </a:solidFill>
                <a:latin typeface="Times New Roman" charset="0"/>
                <a:ea typeface="宋体" charset="0"/>
                <a:cs typeface="宋体" charset="0"/>
              </a:defRPr>
            </a:lvl7pPr>
            <a:lvl8pPr marL="3429000" indent="-228600" eaLnBrk="0" fontAlgn="base" hangingPunct="0">
              <a:spcBef>
                <a:spcPct val="0"/>
              </a:spcBef>
              <a:spcAft>
                <a:spcPct val="0"/>
              </a:spcAft>
              <a:defRPr sz="1200">
                <a:solidFill>
                  <a:schemeClr val="tx1"/>
                </a:solidFill>
                <a:latin typeface="Times New Roman" charset="0"/>
                <a:ea typeface="宋体" charset="0"/>
                <a:cs typeface="宋体" charset="0"/>
              </a:defRPr>
            </a:lvl8pPr>
            <a:lvl9pPr marL="3886200" indent="-228600" eaLnBrk="0" fontAlgn="base" hangingPunct="0">
              <a:spcBef>
                <a:spcPct val="0"/>
              </a:spcBef>
              <a:spcAft>
                <a:spcPct val="0"/>
              </a:spcAft>
              <a:defRPr sz="1200">
                <a:solidFill>
                  <a:schemeClr val="tx1"/>
                </a:solidFill>
                <a:latin typeface="Times New Roman" charset="0"/>
                <a:ea typeface="宋体" charset="0"/>
                <a:cs typeface="宋体" charset="0"/>
              </a:defRPr>
            </a:lvl9pPr>
          </a:lstStyle>
          <a:p>
            <a:pPr eaLnBrk="1" hangingPunct="1"/>
            <a:r>
              <a:rPr lang="en-US"/>
              <a:t>STN</a:t>
            </a:r>
          </a:p>
        </p:txBody>
      </p:sp>
      <p:sp>
        <p:nvSpPr>
          <p:cNvPr id="48" name="TextBox 58"/>
          <p:cNvSpPr txBox="1">
            <a:spLocks noChangeArrowheads="1"/>
          </p:cNvSpPr>
          <p:nvPr/>
        </p:nvSpPr>
        <p:spPr bwMode="auto">
          <a:xfrm>
            <a:off x="6376987" y="3838575"/>
            <a:ext cx="2152650" cy="304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eaLnBrk="0" hangingPunct="0">
              <a:defRPr sz="1200">
                <a:solidFill>
                  <a:schemeClr val="tx1"/>
                </a:solidFill>
                <a:latin typeface="Times New Roman" charset="0"/>
                <a:ea typeface="宋体" charset="0"/>
                <a:cs typeface="宋体" charset="0"/>
              </a:defRPr>
            </a:lvl1pPr>
            <a:lvl2pPr marL="742950" indent="-285750" eaLnBrk="0" hangingPunct="0">
              <a:defRPr sz="1200">
                <a:solidFill>
                  <a:schemeClr val="tx1"/>
                </a:solidFill>
                <a:latin typeface="Times New Roman" charset="0"/>
                <a:ea typeface="宋体" charset="0"/>
                <a:cs typeface="宋体" charset="0"/>
              </a:defRPr>
            </a:lvl2pPr>
            <a:lvl3pPr marL="1143000" indent="-228600" eaLnBrk="0" hangingPunct="0">
              <a:defRPr sz="1200">
                <a:solidFill>
                  <a:schemeClr val="tx1"/>
                </a:solidFill>
                <a:latin typeface="Times New Roman" charset="0"/>
                <a:ea typeface="宋体" charset="0"/>
                <a:cs typeface="宋体" charset="0"/>
              </a:defRPr>
            </a:lvl3pPr>
            <a:lvl4pPr marL="1600200" indent="-228600" eaLnBrk="0" hangingPunct="0">
              <a:defRPr sz="1200">
                <a:solidFill>
                  <a:schemeClr val="tx1"/>
                </a:solidFill>
                <a:latin typeface="Times New Roman" charset="0"/>
                <a:ea typeface="宋体" charset="0"/>
                <a:cs typeface="宋体" charset="0"/>
              </a:defRPr>
            </a:lvl4pPr>
            <a:lvl5pPr marL="2057400" indent="-228600" eaLnBrk="0" hangingPunct="0">
              <a:defRPr sz="1200">
                <a:solidFill>
                  <a:schemeClr val="tx1"/>
                </a:solidFill>
                <a:latin typeface="Times New Roman" charset="0"/>
                <a:ea typeface="宋体" charset="0"/>
                <a:cs typeface="宋体" charset="0"/>
              </a:defRPr>
            </a:lvl5pPr>
            <a:lvl6pPr marL="2514600" indent="-228600" eaLnBrk="0" fontAlgn="base" hangingPunct="0">
              <a:spcBef>
                <a:spcPct val="0"/>
              </a:spcBef>
              <a:spcAft>
                <a:spcPct val="0"/>
              </a:spcAft>
              <a:defRPr sz="1200">
                <a:solidFill>
                  <a:schemeClr val="tx1"/>
                </a:solidFill>
                <a:latin typeface="Times New Roman" charset="0"/>
                <a:ea typeface="宋体" charset="0"/>
                <a:cs typeface="宋体" charset="0"/>
              </a:defRPr>
            </a:lvl6pPr>
            <a:lvl7pPr marL="2971800" indent="-228600" eaLnBrk="0" fontAlgn="base" hangingPunct="0">
              <a:spcBef>
                <a:spcPct val="0"/>
              </a:spcBef>
              <a:spcAft>
                <a:spcPct val="0"/>
              </a:spcAft>
              <a:defRPr sz="1200">
                <a:solidFill>
                  <a:schemeClr val="tx1"/>
                </a:solidFill>
                <a:latin typeface="Times New Roman" charset="0"/>
                <a:ea typeface="宋体" charset="0"/>
                <a:cs typeface="宋体" charset="0"/>
              </a:defRPr>
            </a:lvl7pPr>
            <a:lvl8pPr marL="3429000" indent="-228600" eaLnBrk="0" fontAlgn="base" hangingPunct="0">
              <a:spcBef>
                <a:spcPct val="0"/>
              </a:spcBef>
              <a:spcAft>
                <a:spcPct val="0"/>
              </a:spcAft>
              <a:defRPr sz="1200">
                <a:solidFill>
                  <a:schemeClr val="tx1"/>
                </a:solidFill>
                <a:latin typeface="Times New Roman" charset="0"/>
                <a:ea typeface="宋体" charset="0"/>
                <a:cs typeface="宋体" charset="0"/>
              </a:defRPr>
            </a:lvl8pPr>
            <a:lvl9pPr marL="3886200" indent="-228600" eaLnBrk="0" fontAlgn="base" hangingPunct="0">
              <a:spcBef>
                <a:spcPct val="0"/>
              </a:spcBef>
              <a:spcAft>
                <a:spcPct val="0"/>
              </a:spcAft>
              <a:defRPr sz="1200">
                <a:solidFill>
                  <a:schemeClr val="tx1"/>
                </a:solidFill>
                <a:latin typeface="Times New Roman" charset="0"/>
                <a:ea typeface="宋体" charset="0"/>
                <a:cs typeface="宋体" charset="0"/>
              </a:defRPr>
            </a:lvl9pPr>
          </a:lstStyle>
          <a:p>
            <a:pPr eaLnBrk="1" hangingPunct="1"/>
            <a:r>
              <a:rPr lang="en-US" sz="1400" b="1">
                <a:solidFill>
                  <a:srgbClr val="0000FF"/>
                </a:solidFill>
              </a:rPr>
              <a:t>STN notes </a:t>
            </a:r>
            <a:r>
              <a:rPr lang="ja-JP" altLang="en-US" sz="1400" b="1">
                <a:solidFill>
                  <a:srgbClr val="0000FF"/>
                </a:solidFill>
              </a:rPr>
              <a:t>“</a:t>
            </a:r>
            <a:r>
              <a:rPr lang="en-US" sz="1400" b="1">
                <a:solidFill>
                  <a:srgbClr val="0000FF"/>
                </a:solidFill>
              </a:rPr>
              <a:t>config A</a:t>
            </a:r>
            <a:r>
              <a:rPr lang="ja-JP" altLang="en-US" sz="1400" b="1">
                <a:solidFill>
                  <a:srgbClr val="0000FF"/>
                </a:solidFill>
              </a:rPr>
              <a:t>”</a:t>
            </a:r>
            <a:endParaRPr lang="en-US" sz="1400" b="1">
              <a:solidFill>
                <a:srgbClr val="0000FF"/>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Implementation Example (cont’d)</a:t>
            </a:r>
            <a:endParaRPr lang="en-US" dirty="0"/>
          </a:p>
        </p:txBody>
      </p:sp>
      <p:sp>
        <p:nvSpPr>
          <p:cNvPr id="3" name="Content Placeholder 2"/>
          <p:cNvSpPr>
            <a:spLocks noGrp="1"/>
          </p:cNvSpPr>
          <p:nvPr>
            <p:ph idx="1"/>
          </p:nvPr>
        </p:nvSpPr>
        <p:spPr>
          <a:xfrm>
            <a:off x="685800" y="1981200"/>
            <a:ext cx="7772400" cy="1066800"/>
          </a:xfrm>
        </p:spPr>
        <p:txBody>
          <a:bodyPr>
            <a:normAutofit fontScale="92500" lnSpcReduction="10000"/>
          </a:bodyPr>
          <a:lstStyle/>
          <a:p>
            <a:pPr marL="457200" indent="-457200">
              <a:buFont typeface="Times New Roman" charset="0"/>
              <a:buAutoNum type="arabicPeriod" startAt="2"/>
            </a:pPr>
            <a:r>
              <a:rPr lang="en-US" b="0" dirty="0" smtClean="0">
                <a:solidFill>
                  <a:srgbClr val="000000"/>
                </a:solidFill>
                <a:latin typeface="+mn-ea"/>
              </a:rPr>
              <a:t>ADDBA Response: STN indicates to AP the preferred MCS for downlink (</a:t>
            </a:r>
            <a:r>
              <a:rPr lang="en-US" b="0" dirty="0" err="1" smtClean="0">
                <a:solidFill>
                  <a:srgbClr val="000000"/>
                </a:solidFill>
                <a:latin typeface="+mn-ea"/>
              </a:rPr>
              <a:t>config</a:t>
            </a:r>
            <a:r>
              <a:rPr lang="en-US" b="0" dirty="0" smtClean="0">
                <a:solidFill>
                  <a:srgbClr val="000000"/>
                </a:solidFill>
                <a:latin typeface="+mn-ea"/>
              </a:rPr>
              <a:t> </a:t>
            </a:r>
            <a:r>
              <a:rPr lang="ja-JP" altLang="en-US" b="0" smtClean="0">
                <a:solidFill>
                  <a:srgbClr val="000000"/>
                </a:solidFill>
                <a:latin typeface="+mn-ea"/>
              </a:rPr>
              <a:t>“</a:t>
            </a:r>
            <a:r>
              <a:rPr lang="en-US" b="0" dirty="0" smtClean="0">
                <a:solidFill>
                  <a:srgbClr val="000000"/>
                </a:solidFill>
                <a:latin typeface="+mn-ea"/>
              </a:rPr>
              <a:t>A</a:t>
            </a:r>
            <a:r>
              <a:rPr lang="ja-JP" altLang="en-US" b="0" smtClean="0">
                <a:solidFill>
                  <a:srgbClr val="000000"/>
                </a:solidFill>
                <a:latin typeface="+mn-ea"/>
              </a:rPr>
              <a:t>”</a:t>
            </a:r>
            <a:r>
              <a:rPr lang="en-US" b="0" dirty="0" smtClean="0">
                <a:solidFill>
                  <a:srgbClr val="000000"/>
                </a:solidFill>
                <a:latin typeface="+mn-ea"/>
              </a:rPr>
              <a:t>)</a:t>
            </a:r>
          </a:p>
          <a:p>
            <a:pPr marL="857250" lvl="1" indent="-457200"/>
            <a:r>
              <a:rPr lang="en-US" dirty="0" smtClean="0">
                <a:latin typeface="Calibri" charset="0"/>
              </a:rPr>
              <a:t>(*) Could be a new field, part of status code, or dialog token</a:t>
            </a:r>
            <a:endParaRPr lang="en-US" dirty="0">
              <a:latin typeface="Calibri" charset="0"/>
            </a:endParaRPr>
          </a:p>
        </p:txBody>
      </p:sp>
      <p:sp>
        <p:nvSpPr>
          <p:cNvPr id="4" name="Slide Number Placeholder 3"/>
          <p:cNvSpPr>
            <a:spLocks noGrp="1"/>
          </p:cNvSpPr>
          <p:nvPr>
            <p:ph type="sldNum" sz="quarter" idx="10"/>
          </p:nvPr>
        </p:nvSpPr>
        <p:spPr/>
        <p:txBody>
          <a:bodyPr/>
          <a:lstStyle/>
          <a:p>
            <a:pPr>
              <a:defRPr/>
            </a:pPr>
            <a:r>
              <a:rPr lang="en-US" smtClean="0"/>
              <a:t>Slide </a:t>
            </a:r>
            <a:fld id="{E70E3DF5-1836-4CCB-84E6-4513737FDB5B}" type="slidenum">
              <a:rPr lang="en-US" smtClean="0"/>
              <a:pPr>
                <a:defRPr/>
              </a:pPr>
              <a:t>8</a:t>
            </a:fld>
            <a:endParaRPr lang="en-US"/>
          </a:p>
        </p:txBody>
      </p:sp>
      <p:cxnSp>
        <p:nvCxnSpPr>
          <p:cNvPr id="41" name="Straight Connector 6"/>
          <p:cNvCxnSpPr>
            <a:cxnSpLocks noChangeShapeType="1"/>
          </p:cNvCxnSpPr>
          <p:nvPr/>
        </p:nvCxnSpPr>
        <p:spPr bwMode="auto">
          <a:xfrm>
            <a:off x="5181600" y="3352800"/>
            <a:ext cx="0" cy="259080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cxnSp>
      <p:cxnSp>
        <p:nvCxnSpPr>
          <p:cNvPr id="49" name="Straight Arrow Connector 11"/>
          <p:cNvCxnSpPr>
            <a:cxnSpLocks noChangeShapeType="1"/>
          </p:cNvCxnSpPr>
          <p:nvPr/>
        </p:nvCxnSpPr>
        <p:spPr bwMode="auto">
          <a:xfrm flipH="1">
            <a:off x="3732213" y="3781425"/>
            <a:ext cx="1431925" cy="104775"/>
          </a:xfrm>
          <a:prstGeom prst="straightConnector1">
            <a:avLst/>
          </a:prstGeom>
          <a:noFill/>
          <a:ln w="12700">
            <a:solidFill>
              <a:schemeClr val="tx1"/>
            </a:solidFill>
            <a:round/>
            <a:headEnd type="none" w="sm" len="sm"/>
            <a:tailEnd type="arrow" w="med" len="med"/>
          </a:ln>
          <a:extLst>
            <a:ext uri="{909E8E84-426E-40dd-AFC4-6F175D3DCCD1}">
              <a14:hiddenFill xmlns="" xmlns:a14="http://schemas.microsoft.com/office/drawing/2010/main">
                <a:noFill/>
              </a14:hiddenFill>
            </a:ext>
          </a:extLst>
        </p:spPr>
      </p:cxnSp>
      <p:cxnSp>
        <p:nvCxnSpPr>
          <p:cNvPr id="50" name="Straight Arrow Connector 12"/>
          <p:cNvCxnSpPr>
            <a:cxnSpLocks noChangeShapeType="1"/>
          </p:cNvCxnSpPr>
          <p:nvPr/>
        </p:nvCxnSpPr>
        <p:spPr bwMode="auto">
          <a:xfrm flipH="1">
            <a:off x="2817813" y="4286250"/>
            <a:ext cx="2346325" cy="180975"/>
          </a:xfrm>
          <a:prstGeom prst="straightConnector1">
            <a:avLst/>
          </a:prstGeom>
          <a:noFill/>
          <a:ln w="12700">
            <a:solidFill>
              <a:schemeClr val="tx1"/>
            </a:solidFill>
            <a:round/>
            <a:headEnd type="none" w="sm" len="sm"/>
            <a:tailEnd type="arrow" w="med" len="med"/>
          </a:ln>
          <a:extLst>
            <a:ext uri="{909E8E84-426E-40dd-AFC4-6F175D3DCCD1}">
              <a14:hiddenFill xmlns="" xmlns:a14="http://schemas.microsoft.com/office/drawing/2010/main">
                <a:noFill/>
              </a14:hiddenFill>
            </a:ext>
          </a:extLst>
        </p:spPr>
      </p:cxnSp>
      <p:sp>
        <p:nvSpPr>
          <p:cNvPr id="51" name="TextBox 13"/>
          <p:cNvSpPr txBox="1">
            <a:spLocks noChangeArrowheads="1"/>
          </p:cNvSpPr>
          <p:nvPr/>
        </p:nvSpPr>
        <p:spPr bwMode="auto">
          <a:xfrm>
            <a:off x="3657600" y="3533775"/>
            <a:ext cx="1562100" cy="27463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eaLnBrk="0" hangingPunct="0">
              <a:defRPr sz="1200">
                <a:solidFill>
                  <a:schemeClr val="tx1"/>
                </a:solidFill>
                <a:latin typeface="Times New Roman" charset="0"/>
                <a:ea typeface="宋体" charset="0"/>
                <a:cs typeface="宋体" charset="0"/>
              </a:defRPr>
            </a:lvl1pPr>
            <a:lvl2pPr marL="742950" indent="-285750" eaLnBrk="0" hangingPunct="0">
              <a:defRPr sz="1200">
                <a:solidFill>
                  <a:schemeClr val="tx1"/>
                </a:solidFill>
                <a:latin typeface="Times New Roman" charset="0"/>
                <a:ea typeface="宋体" charset="0"/>
                <a:cs typeface="宋体" charset="0"/>
              </a:defRPr>
            </a:lvl2pPr>
            <a:lvl3pPr marL="1143000" indent="-228600" eaLnBrk="0" hangingPunct="0">
              <a:defRPr sz="1200">
                <a:solidFill>
                  <a:schemeClr val="tx1"/>
                </a:solidFill>
                <a:latin typeface="Times New Roman" charset="0"/>
                <a:ea typeface="宋体" charset="0"/>
                <a:cs typeface="宋体" charset="0"/>
              </a:defRPr>
            </a:lvl3pPr>
            <a:lvl4pPr marL="1600200" indent="-228600" eaLnBrk="0" hangingPunct="0">
              <a:defRPr sz="1200">
                <a:solidFill>
                  <a:schemeClr val="tx1"/>
                </a:solidFill>
                <a:latin typeface="Times New Roman" charset="0"/>
                <a:ea typeface="宋体" charset="0"/>
                <a:cs typeface="宋体" charset="0"/>
              </a:defRPr>
            </a:lvl4pPr>
            <a:lvl5pPr marL="2057400" indent="-228600" eaLnBrk="0" hangingPunct="0">
              <a:defRPr sz="1200">
                <a:solidFill>
                  <a:schemeClr val="tx1"/>
                </a:solidFill>
                <a:latin typeface="Times New Roman" charset="0"/>
                <a:ea typeface="宋体" charset="0"/>
                <a:cs typeface="宋体" charset="0"/>
              </a:defRPr>
            </a:lvl5pPr>
            <a:lvl6pPr marL="2514600" indent="-228600" eaLnBrk="0" fontAlgn="base" hangingPunct="0">
              <a:spcBef>
                <a:spcPct val="0"/>
              </a:spcBef>
              <a:spcAft>
                <a:spcPct val="0"/>
              </a:spcAft>
              <a:defRPr sz="1200">
                <a:solidFill>
                  <a:schemeClr val="tx1"/>
                </a:solidFill>
                <a:latin typeface="Times New Roman" charset="0"/>
                <a:ea typeface="宋体" charset="0"/>
                <a:cs typeface="宋体" charset="0"/>
              </a:defRPr>
            </a:lvl6pPr>
            <a:lvl7pPr marL="2971800" indent="-228600" eaLnBrk="0" fontAlgn="base" hangingPunct="0">
              <a:spcBef>
                <a:spcPct val="0"/>
              </a:spcBef>
              <a:spcAft>
                <a:spcPct val="0"/>
              </a:spcAft>
              <a:defRPr sz="1200">
                <a:solidFill>
                  <a:schemeClr val="tx1"/>
                </a:solidFill>
                <a:latin typeface="Times New Roman" charset="0"/>
                <a:ea typeface="宋体" charset="0"/>
                <a:cs typeface="宋体" charset="0"/>
              </a:defRPr>
            </a:lvl7pPr>
            <a:lvl8pPr marL="3429000" indent="-228600" eaLnBrk="0" fontAlgn="base" hangingPunct="0">
              <a:spcBef>
                <a:spcPct val="0"/>
              </a:spcBef>
              <a:spcAft>
                <a:spcPct val="0"/>
              </a:spcAft>
              <a:defRPr sz="1200">
                <a:solidFill>
                  <a:schemeClr val="tx1"/>
                </a:solidFill>
                <a:latin typeface="Times New Roman" charset="0"/>
                <a:ea typeface="宋体" charset="0"/>
                <a:cs typeface="宋体" charset="0"/>
              </a:defRPr>
            </a:lvl8pPr>
            <a:lvl9pPr marL="3886200" indent="-228600" eaLnBrk="0" fontAlgn="base" hangingPunct="0">
              <a:spcBef>
                <a:spcPct val="0"/>
              </a:spcBef>
              <a:spcAft>
                <a:spcPct val="0"/>
              </a:spcAft>
              <a:defRPr sz="1200">
                <a:solidFill>
                  <a:schemeClr val="tx1"/>
                </a:solidFill>
                <a:latin typeface="Times New Roman" charset="0"/>
                <a:ea typeface="宋体" charset="0"/>
                <a:cs typeface="宋体" charset="0"/>
              </a:defRPr>
            </a:lvl9pPr>
          </a:lstStyle>
          <a:p>
            <a:pPr eaLnBrk="1" hangingPunct="1"/>
            <a:r>
              <a:rPr lang="en-US"/>
              <a:t>ADDBA Response (*)</a:t>
            </a:r>
          </a:p>
        </p:txBody>
      </p:sp>
      <p:sp>
        <p:nvSpPr>
          <p:cNvPr id="52" name="TextBox 14"/>
          <p:cNvSpPr txBox="1">
            <a:spLocks noChangeArrowheads="1"/>
          </p:cNvSpPr>
          <p:nvPr/>
        </p:nvSpPr>
        <p:spPr bwMode="auto">
          <a:xfrm>
            <a:off x="2997200" y="4038600"/>
            <a:ext cx="1562100" cy="27463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eaLnBrk="0" hangingPunct="0">
              <a:defRPr sz="1200">
                <a:solidFill>
                  <a:schemeClr val="tx1"/>
                </a:solidFill>
                <a:latin typeface="Times New Roman" charset="0"/>
                <a:ea typeface="宋体" charset="0"/>
                <a:cs typeface="宋体" charset="0"/>
              </a:defRPr>
            </a:lvl1pPr>
            <a:lvl2pPr marL="742950" indent="-285750" eaLnBrk="0" hangingPunct="0">
              <a:defRPr sz="1200">
                <a:solidFill>
                  <a:schemeClr val="tx1"/>
                </a:solidFill>
                <a:latin typeface="Times New Roman" charset="0"/>
                <a:ea typeface="宋体" charset="0"/>
                <a:cs typeface="宋体" charset="0"/>
              </a:defRPr>
            </a:lvl2pPr>
            <a:lvl3pPr marL="1143000" indent="-228600" eaLnBrk="0" hangingPunct="0">
              <a:defRPr sz="1200">
                <a:solidFill>
                  <a:schemeClr val="tx1"/>
                </a:solidFill>
                <a:latin typeface="Times New Roman" charset="0"/>
                <a:ea typeface="宋体" charset="0"/>
                <a:cs typeface="宋体" charset="0"/>
              </a:defRPr>
            </a:lvl3pPr>
            <a:lvl4pPr marL="1600200" indent="-228600" eaLnBrk="0" hangingPunct="0">
              <a:defRPr sz="1200">
                <a:solidFill>
                  <a:schemeClr val="tx1"/>
                </a:solidFill>
                <a:latin typeface="Times New Roman" charset="0"/>
                <a:ea typeface="宋体" charset="0"/>
                <a:cs typeface="宋体" charset="0"/>
              </a:defRPr>
            </a:lvl4pPr>
            <a:lvl5pPr marL="2057400" indent="-228600" eaLnBrk="0" hangingPunct="0">
              <a:defRPr sz="1200">
                <a:solidFill>
                  <a:schemeClr val="tx1"/>
                </a:solidFill>
                <a:latin typeface="Times New Roman" charset="0"/>
                <a:ea typeface="宋体" charset="0"/>
                <a:cs typeface="宋体" charset="0"/>
              </a:defRPr>
            </a:lvl5pPr>
            <a:lvl6pPr marL="2514600" indent="-228600" eaLnBrk="0" fontAlgn="base" hangingPunct="0">
              <a:spcBef>
                <a:spcPct val="0"/>
              </a:spcBef>
              <a:spcAft>
                <a:spcPct val="0"/>
              </a:spcAft>
              <a:defRPr sz="1200">
                <a:solidFill>
                  <a:schemeClr val="tx1"/>
                </a:solidFill>
                <a:latin typeface="Times New Roman" charset="0"/>
                <a:ea typeface="宋体" charset="0"/>
                <a:cs typeface="宋体" charset="0"/>
              </a:defRPr>
            </a:lvl6pPr>
            <a:lvl7pPr marL="2971800" indent="-228600" eaLnBrk="0" fontAlgn="base" hangingPunct="0">
              <a:spcBef>
                <a:spcPct val="0"/>
              </a:spcBef>
              <a:spcAft>
                <a:spcPct val="0"/>
              </a:spcAft>
              <a:defRPr sz="1200">
                <a:solidFill>
                  <a:schemeClr val="tx1"/>
                </a:solidFill>
                <a:latin typeface="Times New Roman" charset="0"/>
                <a:ea typeface="宋体" charset="0"/>
                <a:cs typeface="宋体" charset="0"/>
              </a:defRPr>
            </a:lvl7pPr>
            <a:lvl8pPr marL="3429000" indent="-228600" eaLnBrk="0" fontAlgn="base" hangingPunct="0">
              <a:spcBef>
                <a:spcPct val="0"/>
              </a:spcBef>
              <a:spcAft>
                <a:spcPct val="0"/>
              </a:spcAft>
              <a:defRPr sz="1200">
                <a:solidFill>
                  <a:schemeClr val="tx1"/>
                </a:solidFill>
                <a:latin typeface="Times New Roman" charset="0"/>
                <a:ea typeface="宋体" charset="0"/>
                <a:cs typeface="宋体" charset="0"/>
              </a:defRPr>
            </a:lvl8pPr>
            <a:lvl9pPr marL="3886200" indent="-228600" eaLnBrk="0" fontAlgn="base" hangingPunct="0">
              <a:spcBef>
                <a:spcPct val="0"/>
              </a:spcBef>
              <a:spcAft>
                <a:spcPct val="0"/>
              </a:spcAft>
              <a:defRPr sz="1200">
                <a:solidFill>
                  <a:schemeClr val="tx1"/>
                </a:solidFill>
                <a:latin typeface="Times New Roman" charset="0"/>
                <a:ea typeface="宋体" charset="0"/>
                <a:cs typeface="宋体" charset="0"/>
              </a:defRPr>
            </a:lvl9pPr>
          </a:lstStyle>
          <a:p>
            <a:pPr eaLnBrk="1" hangingPunct="1"/>
            <a:r>
              <a:rPr lang="en-US"/>
              <a:t>ADDBA Response (*)</a:t>
            </a:r>
          </a:p>
        </p:txBody>
      </p:sp>
      <p:sp>
        <p:nvSpPr>
          <p:cNvPr id="53" name="TextBox 15"/>
          <p:cNvSpPr txBox="1">
            <a:spLocks noChangeArrowheads="1"/>
          </p:cNvSpPr>
          <p:nvPr/>
        </p:nvSpPr>
        <p:spPr bwMode="auto">
          <a:xfrm>
            <a:off x="3503613" y="3668713"/>
            <a:ext cx="349250" cy="3667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eaLnBrk="0" hangingPunct="0">
              <a:defRPr sz="1200">
                <a:solidFill>
                  <a:schemeClr val="tx1"/>
                </a:solidFill>
                <a:latin typeface="Times New Roman" charset="0"/>
                <a:ea typeface="宋体" charset="0"/>
                <a:cs typeface="宋体" charset="0"/>
              </a:defRPr>
            </a:lvl1pPr>
            <a:lvl2pPr marL="742950" indent="-285750" eaLnBrk="0" hangingPunct="0">
              <a:defRPr sz="1200">
                <a:solidFill>
                  <a:schemeClr val="tx1"/>
                </a:solidFill>
                <a:latin typeface="Times New Roman" charset="0"/>
                <a:ea typeface="宋体" charset="0"/>
                <a:cs typeface="宋体" charset="0"/>
              </a:defRPr>
            </a:lvl2pPr>
            <a:lvl3pPr marL="1143000" indent="-228600" eaLnBrk="0" hangingPunct="0">
              <a:defRPr sz="1200">
                <a:solidFill>
                  <a:schemeClr val="tx1"/>
                </a:solidFill>
                <a:latin typeface="Times New Roman" charset="0"/>
                <a:ea typeface="宋体" charset="0"/>
                <a:cs typeface="宋体" charset="0"/>
              </a:defRPr>
            </a:lvl3pPr>
            <a:lvl4pPr marL="1600200" indent="-228600" eaLnBrk="0" hangingPunct="0">
              <a:defRPr sz="1200">
                <a:solidFill>
                  <a:schemeClr val="tx1"/>
                </a:solidFill>
                <a:latin typeface="Times New Roman" charset="0"/>
                <a:ea typeface="宋体" charset="0"/>
                <a:cs typeface="宋体" charset="0"/>
              </a:defRPr>
            </a:lvl4pPr>
            <a:lvl5pPr marL="2057400" indent="-228600" eaLnBrk="0" hangingPunct="0">
              <a:defRPr sz="1200">
                <a:solidFill>
                  <a:schemeClr val="tx1"/>
                </a:solidFill>
                <a:latin typeface="Times New Roman" charset="0"/>
                <a:ea typeface="宋体" charset="0"/>
                <a:cs typeface="宋体" charset="0"/>
              </a:defRPr>
            </a:lvl5pPr>
            <a:lvl6pPr marL="2514600" indent="-228600" eaLnBrk="0" fontAlgn="base" hangingPunct="0">
              <a:spcBef>
                <a:spcPct val="0"/>
              </a:spcBef>
              <a:spcAft>
                <a:spcPct val="0"/>
              </a:spcAft>
              <a:defRPr sz="1200">
                <a:solidFill>
                  <a:schemeClr val="tx1"/>
                </a:solidFill>
                <a:latin typeface="Times New Roman" charset="0"/>
                <a:ea typeface="宋体" charset="0"/>
                <a:cs typeface="宋体" charset="0"/>
              </a:defRPr>
            </a:lvl6pPr>
            <a:lvl7pPr marL="2971800" indent="-228600" eaLnBrk="0" fontAlgn="base" hangingPunct="0">
              <a:spcBef>
                <a:spcPct val="0"/>
              </a:spcBef>
              <a:spcAft>
                <a:spcPct val="0"/>
              </a:spcAft>
              <a:defRPr sz="1200">
                <a:solidFill>
                  <a:schemeClr val="tx1"/>
                </a:solidFill>
                <a:latin typeface="Times New Roman" charset="0"/>
                <a:ea typeface="宋体" charset="0"/>
                <a:cs typeface="宋体" charset="0"/>
              </a:defRPr>
            </a:lvl7pPr>
            <a:lvl8pPr marL="3429000" indent="-228600" eaLnBrk="0" fontAlgn="base" hangingPunct="0">
              <a:spcBef>
                <a:spcPct val="0"/>
              </a:spcBef>
              <a:spcAft>
                <a:spcPct val="0"/>
              </a:spcAft>
              <a:defRPr sz="1200">
                <a:solidFill>
                  <a:schemeClr val="tx1"/>
                </a:solidFill>
                <a:latin typeface="Times New Roman" charset="0"/>
                <a:ea typeface="宋体" charset="0"/>
                <a:cs typeface="宋体" charset="0"/>
              </a:defRPr>
            </a:lvl8pPr>
            <a:lvl9pPr marL="3886200" indent="-228600" eaLnBrk="0" fontAlgn="base" hangingPunct="0">
              <a:spcBef>
                <a:spcPct val="0"/>
              </a:spcBef>
              <a:spcAft>
                <a:spcPct val="0"/>
              </a:spcAft>
              <a:defRPr sz="1200">
                <a:solidFill>
                  <a:schemeClr val="tx1"/>
                </a:solidFill>
                <a:latin typeface="Times New Roman" charset="0"/>
                <a:ea typeface="宋体" charset="0"/>
                <a:cs typeface="宋体" charset="0"/>
              </a:defRPr>
            </a:lvl9pPr>
          </a:lstStyle>
          <a:p>
            <a:pPr eaLnBrk="1" hangingPunct="1"/>
            <a:r>
              <a:rPr lang="en-US" sz="1800"/>
              <a:t>X</a:t>
            </a:r>
          </a:p>
        </p:txBody>
      </p:sp>
      <p:sp>
        <p:nvSpPr>
          <p:cNvPr id="54" name="TextBox 16"/>
          <p:cNvSpPr txBox="1">
            <a:spLocks noChangeArrowheads="1"/>
          </p:cNvSpPr>
          <p:nvPr/>
        </p:nvSpPr>
        <p:spPr bwMode="auto">
          <a:xfrm>
            <a:off x="2573338" y="4249738"/>
            <a:ext cx="349250" cy="3667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eaLnBrk="0" hangingPunct="0">
              <a:defRPr sz="1200">
                <a:solidFill>
                  <a:schemeClr val="tx1"/>
                </a:solidFill>
                <a:latin typeface="Times New Roman" charset="0"/>
                <a:ea typeface="宋体" charset="0"/>
                <a:cs typeface="宋体" charset="0"/>
              </a:defRPr>
            </a:lvl1pPr>
            <a:lvl2pPr marL="742950" indent="-285750" eaLnBrk="0" hangingPunct="0">
              <a:defRPr sz="1200">
                <a:solidFill>
                  <a:schemeClr val="tx1"/>
                </a:solidFill>
                <a:latin typeface="Times New Roman" charset="0"/>
                <a:ea typeface="宋体" charset="0"/>
                <a:cs typeface="宋体" charset="0"/>
              </a:defRPr>
            </a:lvl2pPr>
            <a:lvl3pPr marL="1143000" indent="-228600" eaLnBrk="0" hangingPunct="0">
              <a:defRPr sz="1200">
                <a:solidFill>
                  <a:schemeClr val="tx1"/>
                </a:solidFill>
                <a:latin typeface="Times New Roman" charset="0"/>
                <a:ea typeface="宋体" charset="0"/>
                <a:cs typeface="宋体" charset="0"/>
              </a:defRPr>
            </a:lvl3pPr>
            <a:lvl4pPr marL="1600200" indent="-228600" eaLnBrk="0" hangingPunct="0">
              <a:defRPr sz="1200">
                <a:solidFill>
                  <a:schemeClr val="tx1"/>
                </a:solidFill>
                <a:latin typeface="Times New Roman" charset="0"/>
                <a:ea typeface="宋体" charset="0"/>
                <a:cs typeface="宋体" charset="0"/>
              </a:defRPr>
            </a:lvl4pPr>
            <a:lvl5pPr marL="2057400" indent="-228600" eaLnBrk="0" hangingPunct="0">
              <a:defRPr sz="1200">
                <a:solidFill>
                  <a:schemeClr val="tx1"/>
                </a:solidFill>
                <a:latin typeface="Times New Roman" charset="0"/>
                <a:ea typeface="宋体" charset="0"/>
                <a:cs typeface="宋体" charset="0"/>
              </a:defRPr>
            </a:lvl5pPr>
            <a:lvl6pPr marL="2514600" indent="-228600" eaLnBrk="0" fontAlgn="base" hangingPunct="0">
              <a:spcBef>
                <a:spcPct val="0"/>
              </a:spcBef>
              <a:spcAft>
                <a:spcPct val="0"/>
              </a:spcAft>
              <a:defRPr sz="1200">
                <a:solidFill>
                  <a:schemeClr val="tx1"/>
                </a:solidFill>
                <a:latin typeface="Times New Roman" charset="0"/>
                <a:ea typeface="宋体" charset="0"/>
                <a:cs typeface="宋体" charset="0"/>
              </a:defRPr>
            </a:lvl6pPr>
            <a:lvl7pPr marL="2971800" indent="-228600" eaLnBrk="0" fontAlgn="base" hangingPunct="0">
              <a:spcBef>
                <a:spcPct val="0"/>
              </a:spcBef>
              <a:spcAft>
                <a:spcPct val="0"/>
              </a:spcAft>
              <a:defRPr sz="1200">
                <a:solidFill>
                  <a:schemeClr val="tx1"/>
                </a:solidFill>
                <a:latin typeface="Times New Roman" charset="0"/>
                <a:ea typeface="宋体" charset="0"/>
                <a:cs typeface="宋体" charset="0"/>
              </a:defRPr>
            </a:lvl7pPr>
            <a:lvl8pPr marL="3429000" indent="-228600" eaLnBrk="0" fontAlgn="base" hangingPunct="0">
              <a:spcBef>
                <a:spcPct val="0"/>
              </a:spcBef>
              <a:spcAft>
                <a:spcPct val="0"/>
              </a:spcAft>
              <a:defRPr sz="1200">
                <a:solidFill>
                  <a:schemeClr val="tx1"/>
                </a:solidFill>
                <a:latin typeface="Times New Roman" charset="0"/>
                <a:ea typeface="宋体" charset="0"/>
                <a:cs typeface="宋体" charset="0"/>
              </a:defRPr>
            </a:lvl8pPr>
            <a:lvl9pPr marL="3886200" indent="-228600" eaLnBrk="0" fontAlgn="base" hangingPunct="0">
              <a:spcBef>
                <a:spcPct val="0"/>
              </a:spcBef>
              <a:spcAft>
                <a:spcPct val="0"/>
              </a:spcAft>
              <a:defRPr sz="1200">
                <a:solidFill>
                  <a:schemeClr val="tx1"/>
                </a:solidFill>
                <a:latin typeface="Times New Roman" charset="0"/>
                <a:ea typeface="宋体" charset="0"/>
                <a:cs typeface="宋体" charset="0"/>
              </a:defRPr>
            </a:lvl9pPr>
          </a:lstStyle>
          <a:p>
            <a:pPr eaLnBrk="1" hangingPunct="1"/>
            <a:r>
              <a:rPr lang="en-US" sz="1800"/>
              <a:t>X</a:t>
            </a:r>
          </a:p>
        </p:txBody>
      </p:sp>
      <p:cxnSp>
        <p:nvCxnSpPr>
          <p:cNvPr id="55" name="Straight Arrow Connector 17"/>
          <p:cNvCxnSpPr>
            <a:cxnSpLocks noChangeShapeType="1"/>
            <a:stCxn id="63" idx="1"/>
          </p:cNvCxnSpPr>
          <p:nvPr/>
        </p:nvCxnSpPr>
        <p:spPr bwMode="auto">
          <a:xfrm flipH="1">
            <a:off x="1981200" y="4879033"/>
            <a:ext cx="3379788" cy="226367"/>
          </a:xfrm>
          <a:prstGeom prst="straightConnector1">
            <a:avLst/>
          </a:prstGeom>
          <a:noFill/>
          <a:ln w="12700">
            <a:solidFill>
              <a:schemeClr val="tx1"/>
            </a:solidFill>
            <a:round/>
            <a:headEnd type="none" w="sm" len="sm"/>
            <a:tailEnd type="arrow" w="med" len="med"/>
          </a:ln>
          <a:extLst>
            <a:ext uri="{909E8E84-426E-40dd-AFC4-6F175D3DCCD1}">
              <a14:hiddenFill xmlns="" xmlns:a14="http://schemas.microsoft.com/office/drawing/2010/main">
                <a:noFill/>
              </a14:hiddenFill>
            </a:ext>
          </a:extLst>
        </p:spPr>
      </p:cxnSp>
      <p:sp>
        <p:nvSpPr>
          <p:cNvPr id="56" name="TextBox 18"/>
          <p:cNvSpPr txBox="1">
            <a:spLocks noChangeArrowheads="1"/>
          </p:cNvSpPr>
          <p:nvPr/>
        </p:nvSpPr>
        <p:spPr bwMode="auto">
          <a:xfrm>
            <a:off x="2459038" y="4648200"/>
            <a:ext cx="1562100" cy="27463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eaLnBrk="0" hangingPunct="0">
              <a:defRPr sz="1200">
                <a:solidFill>
                  <a:schemeClr val="tx1"/>
                </a:solidFill>
                <a:latin typeface="Times New Roman" charset="0"/>
                <a:ea typeface="宋体" charset="0"/>
                <a:cs typeface="宋体" charset="0"/>
              </a:defRPr>
            </a:lvl1pPr>
            <a:lvl2pPr marL="742950" indent="-285750" eaLnBrk="0" hangingPunct="0">
              <a:defRPr sz="1200">
                <a:solidFill>
                  <a:schemeClr val="tx1"/>
                </a:solidFill>
                <a:latin typeface="Times New Roman" charset="0"/>
                <a:ea typeface="宋体" charset="0"/>
                <a:cs typeface="宋体" charset="0"/>
              </a:defRPr>
            </a:lvl2pPr>
            <a:lvl3pPr marL="1143000" indent="-228600" eaLnBrk="0" hangingPunct="0">
              <a:defRPr sz="1200">
                <a:solidFill>
                  <a:schemeClr val="tx1"/>
                </a:solidFill>
                <a:latin typeface="Times New Roman" charset="0"/>
                <a:ea typeface="宋体" charset="0"/>
                <a:cs typeface="宋体" charset="0"/>
              </a:defRPr>
            </a:lvl3pPr>
            <a:lvl4pPr marL="1600200" indent="-228600" eaLnBrk="0" hangingPunct="0">
              <a:defRPr sz="1200">
                <a:solidFill>
                  <a:schemeClr val="tx1"/>
                </a:solidFill>
                <a:latin typeface="Times New Roman" charset="0"/>
                <a:ea typeface="宋体" charset="0"/>
                <a:cs typeface="宋体" charset="0"/>
              </a:defRPr>
            </a:lvl4pPr>
            <a:lvl5pPr marL="2057400" indent="-228600" eaLnBrk="0" hangingPunct="0">
              <a:defRPr sz="1200">
                <a:solidFill>
                  <a:schemeClr val="tx1"/>
                </a:solidFill>
                <a:latin typeface="Times New Roman" charset="0"/>
                <a:ea typeface="宋体" charset="0"/>
                <a:cs typeface="宋体" charset="0"/>
              </a:defRPr>
            </a:lvl5pPr>
            <a:lvl6pPr marL="2514600" indent="-228600" eaLnBrk="0" fontAlgn="base" hangingPunct="0">
              <a:spcBef>
                <a:spcPct val="0"/>
              </a:spcBef>
              <a:spcAft>
                <a:spcPct val="0"/>
              </a:spcAft>
              <a:defRPr sz="1200">
                <a:solidFill>
                  <a:schemeClr val="tx1"/>
                </a:solidFill>
                <a:latin typeface="Times New Roman" charset="0"/>
                <a:ea typeface="宋体" charset="0"/>
                <a:cs typeface="宋体" charset="0"/>
              </a:defRPr>
            </a:lvl6pPr>
            <a:lvl7pPr marL="2971800" indent="-228600" eaLnBrk="0" fontAlgn="base" hangingPunct="0">
              <a:spcBef>
                <a:spcPct val="0"/>
              </a:spcBef>
              <a:spcAft>
                <a:spcPct val="0"/>
              </a:spcAft>
              <a:defRPr sz="1200">
                <a:solidFill>
                  <a:schemeClr val="tx1"/>
                </a:solidFill>
                <a:latin typeface="Times New Roman" charset="0"/>
                <a:ea typeface="宋体" charset="0"/>
                <a:cs typeface="宋体" charset="0"/>
              </a:defRPr>
            </a:lvl7pPr>
            <a:lvl8pPr marL="3429000" indent="-228600" eaLnBrk="0" fontAlgn="base" hangingPunct="0">
              <a:spcBef>
                <a:spcPct val="0"/>
              </a:spcBef>
              <a:spcAft>
                <a:spcPct val="0"/>
              </a:spcAft>
              <a:defRPr sz="1200">
                <a:solidFill>
                  <a:schemeClr val="tx1"/>
                </a:solidFill>
                <a:latin typeface="Times New Roman" charset="0"/>
                <a:ea typeface="宋体" charset="0"/>
                <a:cs typeface="宋体" charset="0"/>
              </a:defRPr>
            </a:lvl8pPr>
            <a:lvl9pPr marL="3886200" indent="-228600" eaLnBrk="0" fontAlgn="base" hangingPunct="0">
              <a:spcBef>
                <a:spcPct val="0"/>
              </a:spcBef>
              <a:spcAft>
                <a:spcPct val="0"/>
              </a:spcAft>
              <a:defRPr sz="1200">
                <a:solidFill>
                  <a:schemeClr val="tx1"/>
                </a:solidFill>
                <a:latin typeface="Times New Roman" charset="0"/>
                <a:ea typeface="宋体" charset="0"/>
                <a:cs typeface="宋体" charset="0"/>
              </a:defRPr>
            </a:lvl9pPr>
          </a:lstStyle>
          <a:p>
            <a:pPr eaLnBrk="1" hangingPunct="1"/>
            <a:r>
              <a:rPr lang="en-US"/>
              <a:t>ADDBA Response (*)</a:t>
            </a:r>
          </a:p>
        </p:txBody>
      </p:sp>
      <p:cxnSp>
        <p:nvCxnSpPr>
          <p:cNvPr id="57" name="Straight Arrow Connector 19"/>
          <p:cNvCxnSpPr>
            <a:cxnSpLocks noChangeShapeType="1"/>
            <a:endCxn id="66" idx="1"/>
          </p:cNvCxnSpPr>
          <p:nvPr/>
        </p:nvCxnSpPr>
        <p:spPr bwMode="auto">
          <a:xfrm>
            <a:off x="1981200" y="5378450"/>
            <a:ext cx="3200400" cy="153988"/>
          </a:xfrm>
          <a:prstGeom prst="straightConnector1">
            <a:avLst/>
          </a:prstGeom>
          <a:noFill/>
          <a:ln w="12700">
            <a:solidFill>
              <a:schemeClr val="tx1"/>
            </a:solidFill>
            <a:round/>
            <a:headEnd type="none" w="sm" len="sm"/>
            <a:tailEnd type="arrow" w="med" len="med"/>
          </a:ln>
          <a:extLst>
            <a:ext uri="{909E8E84-426E-40dd-AFC4-6F175D3DCCD1}">
              <a14:hiddenFill xmlns="" xmlns:a14="http://schemas.microsoft.com/office/drawing/2010/main">
                <a:noFill/>
              </a14:hiddenFill>
            </a:ext>
          </a:extLst>
        </p:spPr>
      </p:cxnSp>
      <p:sp>
        <p:nvSpPr>
          <p:cNvPr id="58" name="TextBox 20"/>
          <p:cNvSpPr txBox="1">
            <a:spLocks noChangeArrowheads="1"/>
          </p:cNvSpPr>
          <p:nvPr/>
        </p:nvSpPr>
        <p:spPr bwMode="auto">
          <a:xfrm>
            <a:off x="3119438" y="5211763"/>
            <a:ext cx="835025" cy="27463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eaLnBrk="0" hangingPunct="0">
              <a:defRPr sz="1200">
                <a:solidFill>
                  <a:schemeClr val="tx1"/>
                </a:solidFill>
                <a:latin typeface="Times New Roman" charset="0"/>
                <a:ea typeface="宋体" charset="0"/>
                <a:cs typeface="宋体" charset="0"/>
              </a:defRPr>
            </a:lvl1pPr>
            <a:lvl2pPr marL="742950" indent="-285750" eaLnBrk="0" hangingPunct="0">
              <a:defRPr sz="1200">
                <a:solidFill>
                  <a:schemeClr val="tx1"/>
                </a:solidFill>
                <a:latin typeface="Times New Roman" charset="0"/>
                <a:ea typeface="宋体" charset="0"/>
                <a:cs typeface="宋体" charset="0"/>
              </a:defRPr>
            </a:lvl2pPr>
            <a:lvl3pPr marL="1143000" indent="-228600" eaLnBrk="0" hangingPunct="0">
              <a:defRPr sz="1200">
                <a:solidFill>
                  <a:schemeClr val="tx1"/>
                </a:solidFill>
                <a:latin typeface="Times New Roman" charset="0"/>
                <a:ea typeface="宋体" charset="0"/>
                <a:cs typeface="宋体" charset="0"/>
              </a:defRPr>
            </a:lvl3pPr>
            <a:lvl4pPr marL="1600200" indent="-228600" eaLnBrk="0" hangingPunct="0">
              <a:defRPr sz="1200">
                <a:solidFill>
                  <a:schemeClr val="tx1"/>
                </a:solidFill>
                <a:latin typeface="Times New Roman" charset="0"/>
                <a:ea typeface="宋体" charset="0"/>
                <a:cs typeface="宋体" charset="0"/>
              </a:defRPr>
            </a:lvl4pPr>
            <a:lvl5pPr marL="2057400" indent="-228600" eaLnBrk="0" hangingPunct="0">
              <a:defRPr sz="1200">
                <a:solidFill>
                  <a:schemeClr val="tx1"/>
                </a:solidFill>
                <a:latin typeface="Times New Roman" charset="0"/>
                <a:ea typeface="宋体" charset="0"/>
                <a:cs typeface="宋体" charset="0"/>
              </a:defRPr>
            </a:lvl5pPr>
            <a:lvl6pPr marL="2514600" indent="-228600" eaLnBrk="0" fontAlgn="base" hangingPunct="0">
              <a:spcBef>
                <a:spcPct val="0"/>
              </a:spcBef>
              <a:spcAft>
                <a:spcPct val="0"/>
              </a:spcAft>
              <a:defRPr sz="1200">
                <a:solidFill>
                  <a:schemeClr val="tx1"/>
                </a:solidFill>
                <a:latin typeface="Times New Roman" charset="0"/>
                <a:ea typeface="宋体" charset="0"/>
                <a:cs typeface="宋体" charset="0"/>
              </a:defRPr>
            </a:lvl6pPr>
            <a:lvl7pPr marL="2971800" indent="-228600" eaLnBrk="0" fontAlgn="base" hangingPunct="0">
              <a:spcBef>
                <a:spcPct val="0"/>
              </a:spcBef>
              <a:spcAft>
                <a:spcPct val="0"/>
              </a:spcAft>
              <a:defRPr sz="1200">
                <a:solidFill>
                  <a:schemeClr val="tx1"/>
                </a:solidFill>
                <a:latin typeface="Times New Roman" charset="0"/>
                <a:ea typeface="宋体" charset="0"/>
                <a:cs typeface="宋体" charset="0"/>
              </a:defRPr>
            </a:lvl7pPr>
            <a:lvl8pPr marL="3429000" indent="-228600" eaLnBrk="0" fontAlgn="base" hangingPunct="0">
              <a:spcBef>
                <a:spcPct val="0"/>
              </a:spcBef>
              <a:spcAft>
                <a:spcPct val="0"/>
              </a:spcAft>
              <a:defRPr sz="1200">
                <a:solidFill>
                  <a:schemeClr val="tx1"/>
                </a:solidFill>
                <a:latin typeface="Times New Roman" charset="0"/>
                <a:ea typeface="宋体" charset="0"/>
                <a:cs typeface="宋体" charset="0"/>
              </a:defRPr>
            </a:lvl8pPr>
            <a:lvl9pPr marL="3886200" indent="-228600" eaLnBrk="0" fontAlgn="base" hangingPunct="0">
              <a:spcBef>
                <a:spcPct val="0"/>
              </a:spcBef>
              <a:spcAft>
                <a:spcPct val="0"/>
              </a:spcAft>
              <a:defRPr sz="1200">
                <a:solidFill>
                  <a:schemeClr val="tx1"/>
                </a:solidFill>
                <a:latin typeface="Times New Roman" charset="0"/>
                <a:ea typeface="宋体" charset="0"/>
                <a:cs typeface="宋体" charset="0"/>
              </a:defRPr>
            </a:lvl9pPr>
          </a:lstStyle>
          <a:p>
            <a:pPr eaLnBrk="1" hangingPunct="1"/>
            <a:r>
              <a:rPr lang="en-US"/>
              <a:t>ShortACK</a:t>
            </a:r>
          </a:p>
        </p:txBody>
      </p:sp>
      <p:sp>
        <p:nvSpPr>
          <p:cNvPr id="59" name="TextBox 21"/>
          <p:cNvSpPr txBox="1">
            <a:spLocks noChangeArrowheads="1"/>
          </p:cNvSpPr>
          <p:nvPr/>
        </p:nvSpPr>
        <p:spPr bwMode="auto">
          <a:xfrm>
            <a:off x="1828800" y="5972175"/>
            <a:ext cx="381000" cy="2762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eaLnBrk="0" hangingPunct="0">
              <a:defRPr sz="1200">
                <a:solidFill>
                  <a:schemeClr val="tx1"/>
                </a:solidFill>
                <a:latin typeface="Times New Roman" charset="0"/>
                <a:ea typeface="宋体" charset="0"/>
                <a:cs typeface="宋体" charset="0"/>
              </a:defRPr>
            </a:lvl1pPr>
            <a:lvl2pPr marL="742950" indent="-285750" eaLnBrk="0" hangingPunct="0">
              <a:defRPr sz="1200">
                <a:solidFill>
                  <a:schemeClr val="tx1"/>
                </a:solidFill>
                <a:latin typeface="Times New Roman" charset="0"/>
                <a:ea typeface="宋体" charset="0"/>
                <a:cs typeface="宋体" charset="0"/>
              </a:defRPr>
            </a:lvl2pPr>
            <a:lvl3pPr marL="1143000" indent="-228600" eaLnBrk="0" hangingPunct="0">
              <a:defRPr sz="1200">
                <a:solidFill>
                  <a:schemeClr val="tx1"/>
                </a:solidFill>
                <a:latin typeface="Times New Roman" charset="0"/>
                <a:ea typeface="宋体" charset="0"/>
                <a:cs typeface="宋体" charset="0"/>
              </a:defRPr>
            </a:lvl3pPr>
            <a:lvl4pPr marL="1600200" indent="-228600" eaLnBrk="0" hangingPunct="0">
              <a:defRPr sz="1200">
                <a:solidFill>
                  <a:schemeClr val="tx1"/>
                </a:solidFill>
                <a:latin typeface="Times New Roman" charset="0"/>
                <a:ea typeface="宋体" charset="0"/>
                <a:cs typeface="宋体" charset="0"/>
              </a:defRPr>
            </a:lvl4pPr>
            <a:lvl5pPr marL="2057400" indent="-228600" eaLnBrk="0" hangingPunct="0">
              <a:defRPr sz="1200">
                <a:solidFill>
                  <a:schemeClr val="tx1"/>
                </a:solidFill>
                <a:latin typeface="Times New Roman" charset="0"/>
                <a:ea typeface="宋体" charset="0"/>
                <a:cs typeface="宋体" charset="0"/>
              </a:defRPr>
            </a:lvl5pPr>
            <a:lvl6pPr marL="2514600" indent="-228600" eaLnBrk="0" fontAlgn="base" hangingPunct="0">
              <a:spcBef>
                <a:spcPct val="0"/>
              </a:spcBef>
              <a:spcAft>
                <a:spcPct val="0"/>
              </a:spcAft>
              <a:defRPr sz="1200">
                <a:solidFill>
                  <a:schemeClr val="tx1"/>
                </a:solidFill>
                <a:latin typeface="Times New Roman" charset="0"/>
                <a:ea typeface="宋体" charset="0"/>
                <a:cs typeface="宋体" charset="0"/>
              </a:defRPr>
            </a:lvl6pPr>
            <a:lvl7pPr marL="2971800" indent="-228600" eaLnBrk="0" fontAlgn="base" hangingPunct="0">
              <a:spcBef>
                <a:spcPct val="0"/>
              </a:spcBef>
              <a:spcAft>
                <a:spcPct val="0"/>
              </a:spcAft>
              <a:defRPr sz="1200">
                <a:solidFill>
                  <a:schemeClr val="tx1"/>
                </a:solidFill>
                <a:latin typeface="Times New Roman" charset="0"/>
                <a:ea typeface="宋体" charset="0"/>
                <a:cs typeface="宋体" charset="0"/>
              </a:defRPr>
            </a:lvl7pPr>
            <a:lvl8pPr marL="3429000" indent="-228600" eaLnBrk="0" fontAlgn="base" hangingPunct="0">
              <a:spcBef>
                <a:spcPct val="0"/>
              </a:spcBef>
              <a:spcAft>
                <a:spcPct val="0"/>
              </a:spcAft>
              <a:defRPr sz="1200">
                <a:solidFill>
                  <a:schemeClr val="tx1"/>
                </a:solidFill>
                <a:latin typeface="Times New Roman" charset="0"/>
                <a:ea typeface="宋体" charset="0"/>
                <a:cs typeface="宋体" charset="0"/>
              </a:defRPr>
            </a:lvl8pPr>
            <a:lvl9pPr marL="3886200" indent="-228600" eaLnBrk="0" fontAlgn="base" hangingPunct="0">
              <a:spcBef>
                <a:spcPct val="0"/>
              </a:spcBef>
              <a:spcAft>
                <a:spcPct val="0"/>
              </a:spcAft>
              <a:defRPr sz="1200">
                <a:solidFill>
                  <a:schemeClr val="tx1"/>
                </a:solidFill>
                <a:latin typeface="Times New Roman" charset="0"/>
                <a:ea typeface="宋体" charset="0"/>
                <a:cs typeface="宋体" charset="0"/>
              </a:defRPr>
            </a:lvl9pPr>
          </a:lstStyle>
          <a:p>
            <a:pPr eaLnBrk="1" hangingPunct="1"/>
            <a:r>
              <a:rPr lang="en-US"/>
              <a:t>AP</a:t>
            </a:r>
          </a:p>
        </p:txBody>
      </p:sp>
      <p:sp>
        <p:nvSpPr>
          <p:cNvPr id="60" name="TextBox 22"/>
          <p:cNvSpPr txBox="1">
            <a:spLocks noChangeArrowheads="1"/>
          </p:cNvSpPr>
          <p:nvPr/>
        </p:nvSpPr>
        <p:spPr bwMode="auto">
          <a:xfrm>
            <a:off x="4933950" y="5972175"/>
            <a:ext cx="474663" cy="2762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eaLnBrk="0" hangingPunct="0">
              <a:defRPr sz="1200">
                <a:solidFill>
                  <a:schemeClr val="tx1"/>
                </a:solidFill>
                <a:latin typeface="Times New Roman" charset="0"/>
                <a:ea typeface="宋体" charset="0"/>
                <a:cs typeface="宋体" charset="0"/>
              </a:defRPr>
            </a:lvl1pPr>
            <a:lvl2pPr marL="742950" indent="-285750" eaLnBrk="0" hangingPunct="0">
              <a:defRPr sz="1200">
                <a:solidFill>
                  <a:schemeClr val="tx1"/>
                </a:solidFill>
                <a:latin typeface="Times New Roman" charset="0"/>
                <a:ea typeface="宋体" charset="0"/>
                <a:cs typeface="宋体" charset="0"/>
              </a:defRPr>
            </a:lvl2pPr>
            <a:lvl3pPr marL="1143000" indent="-228600" eaLnBrk="0" hangingPunct="0">
              <a:defRPr sz="1200">
                <a:solidFill>
                  <a:schemeClr val="tx1"/>
                </a:solidFill>
                <a:latin typeface="Times New Roman" charset="0"/>
                <a:ea typeface="宋体" charset="0"/>
                <a:cs typeface="宋体" charset="0"/>
              </a:defRPr>
            </a:lvl3pPr>
            <a:lvl4pPr marL="1600200" indent="-228600" eaLnBrk="0" hangingPunct="0">
              <a:defRPr sz="1200">
                <a:solidFill>
                  <a:schemeClr val="tx1"/>
                </a:solidFill>
                <a:latin typeface="Times New Roman" charset="0"/>
                <a:ea typeface="宋体" charset="0"/>
                <a:cs typeface="宋体" charset="0"/>
              </a:defRPr>
            </a:lvl4pPr>
            <a:lvl5pPr marL="2057400" indent="-228600" eaLnBrk="0" hangingPunct="0">
              <a:defRPr sz="1200">
                <a:solidFill>
                  <a:schemeClr val="tx1"/>
                </a:solidFill>
                <a:latin typeface="Times New Roman" charset="0"/>
                <a:ea typeface="宋体" charset="0"/>
                <a:cs typeface="宋体" charset="0"/>
              </a:defRPr>
            </a:lvl5pPr>
            <a:lvl6pPr marL="2514600" indent="-228600" eaLnBrk="0" fontAlgn="base" hangingPunct="0">
              <a:spcBef>
                <a:spcPct val="0"/>
              </a:spcBef>
              <a:spcAft>
                <a:spcPct val="0"/>
              </a:spcAft>
              <a:defRPr sz="1200">
                <a:solidFill>
                  <a:schemeClr val="tx1"/>
                </a:solidFill>
                <a:latin typeface="Times New Roman" charset="0"/>
                <a:ea typeface="宋体" charset="0"/>
                <a:cs typeface="宋体" charset="0"/>
              </a:defRPr>
            </a:lvl6pPr>
            <a:lvl7pPr marL="2971800" indent="-228600" eaLnBrk="0" fontAlgn="base" hangingPunct="0">
              <a:spcBef>
                <a:spcPct val="0"/>
              </a:spcBef>
              <a:spcAft>
                <a:spcPct val="0"/>
              </a:spcAft>
              <a:defRPr sz="1200">
                <a:solidFill>
                  <a:schemeClr val="tx1"/>
                </a:solidFill>
                <a:latin typeface="Times New Roman" charset="0"/>
                <a:ea typeface="宋体" charset="0"/>
                <a:cs typeface="宋体" charset="0"/>
              </a:defRPr>
            </a:lvl7pPr>
            <a:lvl8pPr marL="3429000" indent="-228600" eaLnBrk="0" fontAlgn="base" hangingPunct="0">
              <a:spcBef>
                <a:spcPct val="0"/>
              </a:spcBef>
              <a:spcAft>
                <a:spcPct val="0"/>
              </a:spcAft>
              <a:defRPr sz="1200">
                <a:solidFill>
                  <a:schemeClr val="tx1"/>
                </a:solidFill>
                <a:latin typeface="Times New Roman" charset="0"/>
                <a:ea typeface="宋体" charset="0"/>
                <a:cs typeface="宋体" charset="0"/>
              </a:defRPr>
            </a:lvl8pPr>
            <a:lvl9pPr marL="3886200" indent="-228600" eaLnBrk="0" fontAlgn="base" hangingPunct="0">
              <a:spcBef>
                <a:spcPct val="0"/>
              </a:spcBef>
              <a:spcAft>
                <a:spcPct val="0"/>
              </a:spcAft>
              <a:defRPr sz="1200">
                <a:solidFill>
                  <a:schemeClr val="tx1"/>
                </a:solidFill>
                <a:latin typeface="Times New Roman" charset="0"/>
                <a:ea typeface="宋体" charset="0"/>
                <a:cs typeface="宋体" charset="0"/>
              </a:defRPr>
            </a:lvl9pPr>
          </a:lstStyle>
          <a:p>
            <a:pPr eaLnBrk="1" hangingPunct="1"/>
            <a:r>
              <a:rPr lang="en-US"/>
              <a:t>STN</a:t>
            </a:r>
          </a:p>
        </p:txBody>
      </p:sp>
      <p:sp>
        <p:nvSpPr>
          <p:cNvPr id="61" name="TextBox 23"/>
          <p:cNvSpPr txBox="1">
            <a:spLocks noChangeArrowheads="1"/>
          </p:cNvSpPr>
          <p:nvPr/>
        </p:nvSpPr>
        <p:spPr bwMode="auto">
          <a:xfrm>
            <a:off x="5164138" y="3609975"/>
            <a:ext cx="2205276" cy="276999"/>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eaLnBrk="0" hangingPunct="0">
              <a:defRPr sz="1200">
                <a:solidFill>
                  <a:schemeClr val="tx1"/>
                </a:solidFill>
                <a:latin typeface="Times New Roman" charset="0"/>
                <a:ea typeface="宋体" charset="0"/>
                <a:cs typeface="宋体" charset="0"/>
              </a:defRPr>
            </a:lvl1pPr>
            <a:lvl2pPr marL="742950" indent="-285750" eaLnBrk="0" hangingPunct="0">
              <a:defRPr sz="1200">
                <a:solidFill>
                  <a:schemeClr val="tx1"/>
                </a:solidFill>
                <a:latin typeface="Times New Roman" charset="0"/>
                <a:ea typeface="宋体" charset="0"/>
                <a:cs typeface="宋体" charset="0"/>
              </a:defRPr>
            </a:lvl2pPr>
            <a:lvl3pPr marL="1143000" indent="-228600" eaLnBrk="0" hangingPunct="0">
              <a:defRPr sz="1200">
                <a:solidFill>
                  <a:schemeClr val="tx1"/>
                </a:solidFill>
                <a:latin typeface="Times New Roman" charset="0"/>
                <a:ea typeface="宋体" charset="0"/>
                <a:cs typeface="宋体" charset="0"/>
              </a:defRPr>
            </a:lvl3pPr>
            <a:lvl4pPr marL="1600200" indent="-228600" eaLnBrk="0" hangingPunct="0">
              <a:defRPr sz="1200">
                <a:solidFill>
                  <a:schemeClr val="tx1"/>
                </a:solidFill>
                <a:latin typeface="Times New Roman" charset="0"/>
                <a:ea typeface="宋体" charset="0"/>
                <a:cs typeface="宋体" charset="0"/>
              </a:defRPr>
            </a:lvl4pPr>
            <a:lvl5pPr marL="2057400" indent="-228600" eaLnBrk="0" hangingPunct="0">
              <a:defRPr sz="1200">
                <a:solidFill>
                  <a:schemeClr val="tx1"/>
                </a:solidFill>
                <a:latin typeface="Times New Roman" charset="0"/>
                <a:ea typeface="宋体" charset="0"/>
                <a:cs typeface="宋体" charset="0"/>
              </a:defRPr>
            </a:lvl5pPr>
            <a:lvl6pPr marL="2514600" indent="-228600" eaLnBrk="0" fontAlgn="base" hangingPunct="0">
              <a:spcBef>
                <a:spcPct val="0"/>
              </a:spcBef>
              <a:spcAft>
                <a:spcPct val="0"/>
              </a:spcAft>
              <a:defRPr sz="1200">
                <a:solidFill>
                  <a:schemeClr val="tx1"/>
                </a:solidFill>
                <a:latin typeface="Times New Roman" charset="0"/>
                <a:ea typeface="宋体" charset="0"/>
                <a:cs typeface="宋体" charset="0"/>
              </a:defRPr>
            </a:lvl6pPr>
            <a:lvl7pPr marL="2971800" indent="-228600" eaLnBrk="0" fontAlgn="base" hangingPunct="0">
              <a:spcBef>
                <a:spcPct val="0"/>
              </a:spcBef>
              <a:spcAft>
                <a:spcPct val="0"/>
              </a:spcAft>
              <a:defRPr sz="1200">
                <a:solidFill>
                  <a:schemeClr val="tx1"/>
                </a:solidFill>
                <a:latin typeface="Times New Roman" charset="0"/>
                <a:ea typeface="宋体" charset="0"/>
                <a:cs typeface="宋体" charset="0"/>
              </a:defRPr>
            </a:lvl7pPr>
            <a:lvl8pPr marL="3429000" indent="-228600" eaLnBrk="0" fontAlgn="base" hangingPunct="0">
              <a:spcBef>
                <a:spcPct val="0"/>
              </a:spcBef>
              <a:spcAft>
                <a:spcPct val="0"/>
              </a:spcAft>
              <a:defRPr sz="1200">
                <a:solidFill>
                  <a:schemeClr val="tx1"/>
                </a:solidFill>
                <a:latin typeface="Times New Roman" charset="0"/>
                <a:ea typeface="宋体" charset="0"/>
                <a:cs typeface="宋体" charset="0"/>
              </a:defRPr>
            </a:lvl8pPr>
            <a:lvl9pPr marL="3886200" indent="-228600" eaLnBrk="0" fontAlgn="base" hangingPunct="0">
              <a:spcBef>
                <a:spcPct val="0"/>
              </a:spcBef>
              <a:spcAft>
                <a:spcPct val="0"/>
              </a:spcAft>
              <a:defRPr sz="1200">
                <a:solidFill>
                  <a:schemeClr val="tx1"/>
                </a:solidFill>
                <a:latin typeface="Times New Roman" charset="0"/>
                <a:ea typeface="宋体" charset="0"/>
                <a:cs typeface="宋体" charset="0"/>
              </a:defRPr>
            </a:lvl9pPr>
          </a:lstStyle>
          <a:p>
            <a:pPr eaLnBrk="1" hangingPunct="1"/>
            <a:r>
              <a:rPr lang="en-US" dirty="0"/>
              <a:t>Try same </a:t>
            </a:r>
            <a:r>
              <a:rPr lang="en-US" dirty="0" smtClean="0"/>
              <a:t>MCS </a:t>
            </a:r>
            <a:r>
              <a:rPr lang="en-US" dirty="0"/>
              <a:t>as </a:t>
            </a:r>
            <a:r>
              <a:rPr lang="en-US" dirty="0" err="1"/>
              <a:t>config</a:t>
            </a:r>
            <a:r>
              <a:rPr lang="en-US" dirty="0"/>
              <a:t> </a:t>
            </a:r>
            <a:r>
              <a:rPr lang="ja-JP" altLang="en-US" dirty="0"/>
              <a:t>“</a:t>
            </a:r>
            <a:r>
              <a:rPr lang="en-US" dirty="0"/>
              <a:t>B</a:t>
            </a:r>
            <a:r>
              <a:rPr lang="ja-JP" altLang="en-US" dirty="0"/>
              <a:t>”</a:t>
            </a:r>
            <a:endParaRPr lang="en-US" dirty="0"/>
          </a:p>
        </p:txBody>
      </p:sp>
      <p:sp>
        <p:nvSpPr>
          <p:cNvPr id="62" name="TextBox 24"/>
          <p:cNvSpPr txBox="1">
            <a:spLocks noChangeArrowheads="1"/>
          </p:cNvSpPr>
          <p:nvPr/>
        </p:nvSpPr>
        <p:spPr bwMode="auto">
          <a:xfrm>
            <a:off x="5164138" y="4114800"/>
            <a:ext cx="1192304" cy="46166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eaLnBrk="0" hangingPunct="0">
              <a:defRPr sz="1200">
                <a:solidFill>
                  <a:schemeClr val="tx1"/>
                </a:solidFill>
                <a:latin typeface="Times New Roman" charset="0"/>
                <a:ea typeface="宋体" charset="0"/>
                <a:cs typeface="宋体" charset="0"/>
              </a:defRPr>
            </a:lvl1pPr>
            <a:lvl2pPr marL="742950" indent="-285750" eaLnBrk="0" hangingPunct="0">
              <a:defRPr sz="1200">
                <a:solidFill>
                  <a:schemeClr val="tx1"/>
                </a:solidFill>
                <a:latin typeface="Times New Roman" charset="0"/>
                <a:ea typeface="宋体" charset="0"/>
                <a:cs typeface="宋体" charset="0"/>
              </a:defRPr>
            </a:lvl2pPr>
            <a:lvl3pPr marL="1143000" indent="-228600" eaLnBrk="0" hangingPunct="0">
              <a:defRPr sz="1200">
                <a:solidFill>
                  <a:schemeClr val="tx1"/>
                </a:solidFill>
                <a:latin typeface="Times New Roman" charset="0"/>
                <a:ea typeface="宋体" charset="0"/>
                <a:cs typeface="宋体" charset="0"/>
              </a:defRPr>
            </a:lvl3pPr>
            <a:lvl4pPr marL="1600200" indent="-228600" eaLnBrk="0" hangingPunct="0">
              <a:defRPr sz="1200">
                <a:solidFill>
                  <a:schemeClr val="tx1"/>
                </a:solidFill>
                <a:latin typeface="Times New Roman" charset="0"/>
                <a:ea typeface="宋体" charset="0"/>
                <a:cs typeface="宋体" charset="0"/>
              </a:defRPr>
            </a:lvl4pPr>
            <a:lvl5pPr marL="2057400" indent="-228600" eaLnBrk="0" hangingPunct="0">
              <a:defRPr sz="1200">
                <a:solidFill>
                  <a:schemeClr val="tx1"/>
                </a:solidFill>
                <a:latin typeface="Times New Roman" charset="0"/>
                <a:ea typeface="宋体" charset="0"/>
                <a:cs typeface="宋体" charset="0"/>
              </a:defRPr>
            </a:lvl5pPr>
            <a:lvl6pPr marL="2514600" indent="-228600" eaLnBrk="0" fontAlgn="base" hangingPunct="0">
              <a:spcBef>
                <a:spcPct val="0"/>
              </a:spcBef>
              <a:spcAft>
                <a:spcPct val="0"/>
              </a:spcAft>
              <a:defRPr sz="1200">
                <a:solidFill>
                  <a:schemeClr val="tx1"/>
                </a:solidFill>
                <a:latin typeface="Times New Roman" charset="0"/>
                <a:ea typeface="宋体" charset="0"/>
                <a:cs typeface="宋体" charset="0"/>
              </a:defRPr>
            </a:lvl6pPr>
            <a:lvl7pPr marL="2971800" indent="-228600" eaLnBrk="0" fontAlgn="base" hangingPunct="0">
              <a:spcBef>
                <a:spcPct val="0"/>
              </a:spcBef>
              <a:spcAft>
                <a:spcPct val="0"/>
              </a:spcAft>
              <a:defRPr sz="1200">
                <a:solidFill>
                  <a:schemeClr val="tx1"/>
                </a:solidFill>
                <a:latin typeface="Times New Roman" charset="0"/>
                <a:ea typeface="宋体" charset="0"/>
                <a:cs typeface="宋体" charset="0"/>
              </a:defRPr>
            </a:lvl7pPr>
            <a:lvl8pPr marL="3429000" indent="-228600" eaLnBrk="0" fontAlgn="base" hangingPunct="0">
              <a:spcBef>
                <a:spcPct val="0"/>
              </a:spcBef>
              <a:spcAft>
                <a:spcPct val="0"/>
              </a:spcAft>
              <a:defRPr sz="1200">
                <a:solidFill>
                  <a:schemeClr val="tx1"/>
                </a:solidFill>
                <a:latin typeface="Times New Roman" charset="0"/>
                <a:ea typeface="宋体" charset="0"/>
                <a:cs typeface="宋体" charset="0"/>
              </a:defRPr>
            </a:lvl8pPr>
            <a:lvl9pPr marL="3886200" indent="-228600" eaLnBrk="0" fontAlgn="base" hangingPunct="0">
              <a:spcBef>
                <a:spcPct val="0"/>
              </a:spcBef>
              <a:spcAft>
                <a:spcPct val="0"/>
              </a:spcAft>
              <a:defRPr sz="1200">
                <a:solidFill>
                  <a:schemeClr val="tx1"/>
                </a:solidFill>
                <a:latin typeface="Times New Roman" charset="0"/>
                <a:ea typeface="宋体" charset="0"/>
                <a:cs typeface="宋体" charset="0"/>
              </a:defRPr>
            </a:lvl9pPr>
          </a:lstStyle>
          <a:p>
            <a:pPr eaLnBrk="1" hangingPunct="1"/>
            <a:r>
              <a:rPr lang="en-US" dirty="0"/>
              <a:t>Try lower </a:t>
            </a:r>
            <a:r>
              <a:rPr lang="en-US" dirty="0" smtClean="0"/>
              <a:t>MCS</a:t>
            </a:r>
            <a:endParaRPr lang="en-US" dirty="0"/>
          </a:p>
          <a:p>
            <a:pPr eaLnBrk="1" hangingPunct="1"/>
            <a:r>
              <a:rPr lang="en-US" dirty="0"/>
              <a:t>(</a:t>
            </a:r>
            <a:r>
              <a:rPr lang="en-US" dirty="0" err="1"/>
              <a:t>config</a:t>
            </a:r>
            <a:r>
              <a:rPr lang="en-US" dirty="0"/>
              <a:t> </a:t>
            </a:r>
            <a:r>
              <a:rPr lang="ja-JP" altLang="en-US" dirty="0"/>
              <a:t>“</a:t>
            </a:r>
            <a:r>
              <a:rPr lang="en-US" dirty="0"/>
              <a:t>C</a:t>
            </a:r>
            <a:r>
              <a:rPr lang="ja-JP" altLang="en-US" dirty="0"/>
              <a:t>”</a:t>
            </a:r>
            <a:r>
              <a:rPr lang="en-US" dirty="0"/>
              <a:t>)</a:t>
            </a:r>
          </a:p>
        </p:txBody>
      </p:sp>
      <p:sp>
        <p:nvSpPr>
          <p:cNvPr id="63" name="TextBox 25"/>
          <p:cNvSpPr txBox="1">
            <a:spLocks noChangeArrowheads="1"/>
          </p:cNvSpPr>
          <p:nvPr/>
        </p:nvSpPr>
        <p:spPr bwMode="auto">
          <a:xfrm>
            <a:off x="5360988" y="4648200"/>
            <a:ext cx="1120820" cy="461665"/>
          </a:xfrm>
          <a:prstGeom prst="rect">
            <a:avLst/>
          </a:prstGeom>
          <a:noFill/>
          <a:ln w="9525">
            <a:solidFill>
              <a:schemeClr val="tx1"/>
            </a:solidFill>
            <a:miter lim="800000"/>
            <a:headEnd/>
            <a:tailEnd/>
          </a:ln>
          <a:extLst>
            <a:ext uri="{909E8E84-426E-40dd-AFC4-6F175D3DCCD1}">
              <a14:hiddenFill xmlns="" xmlns:a14="http://schemas.microsoft.com/office/drawing/2010/main">
                <a:solidFill>
                  <a:srgbClr val="FFFFFF"/>
                </a:solidFill>
              </a14:hiddenFill>
            </a:ext>
          </a:extLst>
        </p:spPr>
        <p:txBody>
          <a:bodyPr wrap="none">
            <a:spAutoFit/>
          </a:bodyPr>
          <a:lstStyle>
            <a:lvl1pPr eaLnBrk="0" hangingPunct="0">
              <a:defRPr sz="1200">
                <a:solidFill>
                  <a:schemeClr val="tx1"/>
                </a:solidFill>
                <a:latin typeface="Times New Roman" charset="0"/>
                <a:ea typeface="宋体" charset="0"/>
                <a:cs typeface="宋体" charset="0"/>
              </a:defRPr>
            </a:lvl1pPr>
            <a:lvl2pPr marL="742950" indent="-285750" eaLnBrk="0" hangingPunct="0">
              <a:defRPr sz="1200">
                <a:solidFill>
                  <a:schemeClr val="tx1"/>
                </a:solidFill>
                <a:latin typeface="Times New Roman" charset="0"/>
                <a:ea typeface="宋体" charset="0"/>
                <a:cs typeface="宋体" charset="0"/>
              </a:defRPr>
            </a:lvl2pPr>
            <a:lvl3pPr marL="1143000" indent="-228600" eaLnBrk="0" hangingPunct="0">
              <a:defRPr sz="1200">
                <a:solidFill>
                  <a:schemeClr val="tx1"/>
                </a:solidFill>
                <a:latin typeface="Times New Roman" charset="0"/>
                <a:ea typeface="宋体" charset="0"/>
                <a:cs typeface="宋体" charset="0"/>
              </a:defRPr>
            </a:lvl3pPr>
            <a:lvl4pPr marL="1600200" indent="-228600" eaLnBrk="0" hangingPunct="0">
              <a:defRPr sz="1200">
                <a:solidFill>
                  <a:schemeClr val="tx1"/>
                </a:solidFill>
                <a:latin typeface="Times New Roman" charset="0"/>
                <a:ea typeface="宋体" charset="0"/>
                <a:cs typeface="宋体" charset="0"/>
              </a:defRPr>
            </a:lvl4pPr>
            <a:lvl5pPr marL="2057400" indent="-228600" eaLnBrk="0" hangingPunct="0">
              <a:defRPr sz="1200">
                <a:solidFill>
                  <a:schemeClr val="tx1"/>
                </a:solidFill>
                <a:latin typeface="Times New Roman" charset="0"/>
                <a:ea typeface="宋体" charset="0"/>
                <a:cs typeface="宋体" charset="0"/>
              </a:defRPr>
            </a:lvl5pPr>
            <a:lvl6pPr marL="2514600" indent="-228600" eaLnBrk="0" fontAlgn="base" hangingPunct="0">
              <a:spcBef>
                <a:spcPct val="0"/>
              </a:spcBef>
              <a:spcAft>
                <a:spcPct val="0"/>
              </a:spcAft>
              <a:defRPr sz="1200">
                <a:solidFill>
                  <a:schemeClr val="tx1"/>
                </a:solidFill>
                <a:latin typeface="Times New Roman" charset="0"/>
                <a:ea typeface="宋体" charset="0"/>
                <a:cs typeface="宋体" charset="0"/>
              </a:defRPr>
            </a:lvl6pPr>
            <a:lvl7pPr marL="2971800" indent="-228600" eaLnBrk="0" fontAlgn="base" hangingPunct="0">
              <a:spcBef>
                <a:spcPct val="0"/>
              </a:spcBef>
              <a:spcAft>
                <a:spcPct val="0"/>
              </a:spcAft>
              <a:defRPr sz="1200">
                <a:solidFill>
                  <a:schemeClr val="tx1"/>
                </a:solidFill>
                <a:latin typeface="Times New Roman" charset="0"/>
                <a:ea typeface="宋体" charset="0"/>
                <a:cs typeface="宋体" charset="0"/>
              </a:defRPr>
            </a:lvl7pPr>
            <a:lvl8pPr marL="3429000" indent="-228600" eaLnBrk="0" fontAlgn="base" hangingPunct="0">
              <a:spcBef>
                <a:spcPct val="0"/>
              </a:spcBef>
              <a:spcAft>
                <a:spcPct val="0"/>
              </a:spcAft>
              <a:defRPr sz="1200">
                <a:solidFill>
                  <a:schemeClr val="tx1"/>
                </a:solidFill>
                <a:latin typeface="Times New Roman" charset="0"/>
                <a:ea typeface="宋体" charset="0"/>
                <a:cs typeface="宋体" charset="0"/>
              </a:defRPr>
            </a:lvl8pPr>
            <a:lvl9pPr marL="3886200" indent="-228600" eaLnBrk="0" fontAlgn="base" hangingPunct="0">
              <a:spcBef>
                <a:spcPct val="0"/>
              </a:spcBef>
              <a:spcAft>
                <a:spcPct val="0"/>
              </a:spcAft>
              <a:defRPr sz="1200">
                <a:solidFill>
                  <a:schemeClr val="tx1"/>
                </a:solidFill>
                <a:latin typeface="Times New Roman" charset="0"/>
                <a:ea typeface="宋体" charset="0"/>
                <a:cs typeface="宋体" charset="0"/>
              </a:defRPr>
            </a:lvl9pPr>
          </a:lstStyle>
          <a:p>
            <a:pPr eaLnBrk="1" hangingPunct="1"/>
            <a:r>
              <a:rPr lang="en-US" dirty="0" err="1"/>
              <a:t>Config</a:t>
            </a:r>
            <a:r>
              <a:rPr lang="en-US" dirty="0"/>
              <a:t> </a:t>
            </a:r>
            <a:r>
              <a:rPr lang="ja-JP" altLang="en-US" dirty="0"/>
              <a:t>“</a:t>
            </a:r>
            <a:r>
              <a:rPr lang="en-US" dirty="0"/>
              <a:t>D</a:t>
            </a:r>
            <a:r>
              <a:rPr lang="ja-JP" altLang="en-US" dirty="0"/>
              <a:t>”</a:t>
            </a:r>
            <a:r>
              <a:rPr lang="en-US" dirty="0"/>
              <a:t>:</a:t>
            </a:r>
          </a:p>
          <a:p>
            <a:pPr eaLnBrk="1" hangingPunct="1"/>
            <a:r>
              <a:rPr lang="en-US" dirty="0"/>
              <a:t>lower </a:t>
            </a:r>
            <a:r>
              <a:rPr lang="en-US" dirty="0" smtClean="0"/>
              <a:t>MCS</a:t>
            </a:r>
            <a:endParaRPr lang="en-US" dirty="0"/>
          </a:p>
        </p:txBody>
      </p:sp>
      <p:cxnSp>
        <p:nvCxnSpPr>
          <p:cNvPr id="64" name="Straight Connector 26"/>
          <p:cNvCxnSpPr>
            <a:cxnSpLocks noChangeShapeType="1"/>
          </p:cNvCxnSpPr>
          <p:nvPr/>
        </p:nvCxnSpPr>
        <p:spPr bwMode="auto">
          <a:xfrm>
            <a:off x="1981200" y="3352800"/>
            <a:ext cx="0" cy="259080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cxnSp>
      <p:sp>
        <p:nvSpPr>
          <p:cNvPr id="65" name="TextBox 29"/>
          <p:cNvSpPr txBox="1">
            <a:spLocks noChangeArrowheads="1"/>
          </p:cNvSpPr>
          <p:nvPr/>
        </p:nvSpPr>
        <p:spPr bwMode="auto">
          <a:xfrm>
            <a:off x="228600" y="4800600"/>
            <a:ext cx="1905000" cy="73866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eaLnBrk="0" hangingPunct="0">
              <a:defRPr sz="1200">
                <a:solidFill>
                  <a:schemeClr val="tx1"/>
                </a:solidFill>
                <a:latin typeface="Times New Roman" charset="0"/>
                <a:ea typeface="宋体" charset="0"/>
                <a:cs typeface="宋体" charset="0"/>
              </a:defRPr>
            </a:lvl1pPr>
            <a:lvl2pPr marL="742950" indent="-285750" eaLnBrk="0" hangingPunct="0">
              <a:defRPr sz="1200">
                <a:solidFill>
                  <a:schemeClr val="tx1"/>
                </a:solidFill>
                <a:latin typeface="Times New Roman" charset="0"/>
                <a:ea typeface="宋体" charset="0"/>
                <a:cs typeface="宋体" charset="0"/>
              </a:defRPr>
            </a:lvl2pPr>
            <a:lvl3pPr marL="1143000" indent="-228600" eaLnBrk="0" hangingPunct="0">
              <a:defRPr sz="1200">
                <a:solidFill>
                  <a:schemeClr val="tx1"/>
                </a:solidFill>
                <a:latin typeface="Times New Roman" charset="0"/>
                <a:ea typeface="宋体" charset="0"/>
                <a:cs typeface="宋体" charset="0"/>
              </a:defRPr>
            </a:lvl3pPr>
            <a:lvl4pPr marL="1600200" indent="-228600" eaLnBrk="0" hangingPunct="0">
              <a:defRPr sz="1200">
                <a:solidFill>
                  <a:schemeClr val="tx1"/>
                </a:solidFill>
                <a:latin typeface="Times New Roman" charset="0"/>
                <a:ea typeface="宋体" charset="0"/>
                <a:cs typeface="宋体" charset="0"/>
              </a:defRPr>
            </a:lvl4pPr>
            <a:lvl5pPr marL="2057400" indent="-228600" eaLnBrk="0" hangingPunct="0">
              <a:defRPr sz="1200">
                <a:solidFill>
                  <a:schemeClr val="tx1"/>
                </a:solidFill>
                <a:latin typeface="Times New Roman" charset="0"/>
                <a:ea typeface="宋体" charset="0"/>
                <a:cs typeface="宋体" charset="0"/>
              </a:defRPr>
            </a:lvl5pPr>
            <a:lvl6pPr marL="2514600" indent="-228600" eaLnBrk="0" fontAlgn="base" hangingPunct="0">
              <a:spcBef>
                <a:spcPct val="0"/>
              </a:spcBef>
              <a:spcAft>
                <a:spcPct val="0"/>
              </a:spcAft>
              <a:defRPr sz="1200">
                <a:solidFill>
                  <a:schemeClr val="tx1"/>
                </a:solidFill>
                <a:latin typeface="Times New Roman" charset="0"/>
                <a:ea typeface="宋体" charset="0"/>
                <a:cs typeface="宋体" charset="0"/>
              </a:defRPr>
            </a:lvl6pPr>
            <a:lvl7pPr marL="2971800" indent="-228600" eaLnBrk="0" fontAlgn="base" hangingPunct="0">
              <a:spcBef>
                <a:spcPct val="0"/>
              </a:spcBef>
              <a:spcAft>
                <a:spcPct val="0"/>
              </a:spcAft>
              <a:defRPr sz="1200">
                <a:solidFill>
                  <a:schemeClr val="tx1"/>
                </a:solidFill>
                <a:latin typeface="Times New Roman" charset="0"/>
                <a:ea typeface="宋体" charset="0"/>
                <a:cs typeface="宋体" charset="0"/>
              </a:defRPr>
            </a:lvl7pPr>
            <a:lvl8pPr marL="3429000" indent="-228600" eaLnBrk="0" fontAlgn="base" hangingPunct="0">
              <a:spcBef>
                <a:spcPct val="0"/>
              </a:spcBef>
              <a:spcAft>
                <a:spcPct val="0"/>
              </a:spcAft>
              <a:defRPr sz="1200">
                <a:solidFill>
                  <a:schemeClr val="tx1"/>
                </a:solidFill>
                <a:latin typeface="Times New Roman" charset="0"/>
                <a:ea typeface="宋体" charset="0"/>
                <a:cs typeface="宋体" charset="0"/>
              </a:defRPr>
            </a:lvl8pPr>
            <a:lvl9pPr marL="3886200" indent="-228600" eaLnBrk="0" fontAlgn="base" hangingPunct="0">
              <a:spcBef>
                <a:spcPct val="0"/>
              </a:spcBef>
              <a:spcAft>
                <a:spcPct val="0"/>
              </a:spcAft>
              <a:defRPr sz="1200">
                <a:solidFill>
                  <a:schemeClr val="tx1"/>
                </a:solidFill>
                <a:latin typeface="Times New Roman" charset="0"/>
                <a:ea typeface="宋体" charset="0"/>
                <a:cs typeface="宋体" charset="0"/>
              </a:defRPr>
            </a:lvl9pPr>
          </a:lstStyle>
          <a:p>
            <a:pPr eaLnBrk="1" hangingPunct="1"/>
            <a:r>
              <a:rPr lang="en-US" sz="1400" b="1" dirty="0">
                <a:solidFill>
                  <a:srgbClr val="0000FF"/>
                </a:solidFill>
              </a:rPr>
              <a:t>AP notes difference between </a:t>
            </a:r>
            <a:r>
              <a:rPr lang="ja-JP" altLang="en-US" sz="1400" b="1">
                <a:solidFill>
                  <a:srgbClr val="0000FF"/>
                </a:solidFill>
              </a:rPr>
              <a:t>“</a:t>
            </a:r>
            <a:r>
              <a:rPr lang="en-US" sz="1400" b="1" dirty="0" err="1">
                <a:solidFill>
                  <a:srgbClr val="0000FF"/>
                </a:solidFill>
              </a:rPr>
              <a:t>config</a:t>
            </a:r>
            <a:r>
              <a:rPr lang="en-US" sz="1400" b="1" dirty="0">
                <a:solidFill>
                  <a:srgbClr val="0000FF"/>
                </a:solidFill>
              </a:rPr>
              <a:t> A</a:t>
            </a:r>
            <a:r>
              <a:rPr lang="ja-JP" altLang="en-US" sz="1400" b="1">
                <a:solidFill>
                  <a:srgbClr val="0000FF"/>
                </a:solidFill>
              </a:rPr>
              <a:t>”</a:t>
            </a:r>
            <a:r>
              <a:rPr lang="en-US" sz="1400" b="1" dirty="0">
                <a:solidFill>
                  <a:srgbClr val="0000FF"/>
                </a:solidFill>
              </a:rPr>
              <a:t> and </a:t>
            </a:r>
            <a:r>
              <a:rPr lang="ja-JP" altLang="en-US" sz="1400" b="1">
                <a:solidFill>
                  <a:srgbClr val="0000FF"/>
                </a:solidFill>
              </a:rPr>
              <a:t>“</a:t>
            </a:r>
            <a:r>
              <a:rPr lang="en-US" sz="1400" b="1" dirty="0" err="1">
                <a:solidFill>
                  <a:srgbClr val="0000FF"/>
                </a:solidFill>
              </a:rPr>
              <a:t>config</a:t>
            </a:r>
            <a:r>
              <a:rPr lang="en-US" sz="1400" b="1" dirty="0">
                <a:solidFill>
                  <a:srgbClr val="0000FF"/>
                </a:solidFill>
              </a:rPr>
              <a:t> D</a:t>
            </a:r>
            <a:r>
              <a:rPr lang="ja-JP" altLang="en-US" sz="1400" b="1">
                <a:solidFill>
                  <a:srgbClr val="0000FF"/>
                </a:solidFill>
              </a:rPr>
              <a:t>”</a:t>
            </a:r>
            <a:endParaRPr lang="en-US" sz="1400" b="1" dirty="0">
              <a:solidFill>
                <a:srgbClr val="0000FF"/>
              </a:solidFill>
            </a:endParaRPr>
          </a:p>
        </p:txBody>
      </p:sp>
      <p:sp>
        <p:nvSpPr>
          <p:cNvPr id="66" name="TextBox 30"/>
          <p:cNvSpPr txBox="1">
            <a:spLocks noChangeArrowheads="1"/>
          </p:cNvSpPr>
          <p:nvPr/>
        </p:nvSpPr>
        <p:spPr bwMode="auto">
          <a:xfrm>
            <a:off x="5181600" y="5273675"/>
            <a:ext cx="2895600" cy="5175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eaLnBrk="0" hangingPunct="0">
              <a:defRPr sz="1200">
                <a:solidFill>
                  <a:schemeClr val="tx1"/>
                </a:solidFill>
                <a:latin typeface="Times New Roman" charset="0"/>
                <a:ea typeface="宋体" charset="0"/>
                <a:cs typeface="宋体" charset="0"/>
              </a:defRPr>
            </a:lvl1pPr>
            <a:lvl2pPr marL="742950" indent="-285750" eaLnBrk="0" hangingPunct="0">
              <a:defRPr sz="1200">
                <a:solidFill>
                  <a:schemeClr val="tx1"/>
                </a:solidFill>
                <a:latin typeface="Times New Roman" charset="0"/>
                <a:ea typeface="宋体" charset="0"/>
                <a:cs typeface="宋体" charset="0"/>
              </a:defRPr>
            </a:lvl2pPr>
            <a:lvl3pPr marL="1143000" indent="-228600" eaLnBrk="0" hangingPunct="0">
              <a:defRPr sz="1200">
                <a:solidFill>
                  <a:schemeClr val="tx1"/>
                </a:solidFill>
                <a:latin typeface="Times New Roman" charset="0"/>
                <a:ea typeface="宋体" charset="0"/>
                <a:cs typeface="宋体" charset="0"/>
              </a:defRPr>
            </a:lvl3pPr>
            <a:lvl4pPr marL="1600200" indent="-228600" eaLnBrk="0" hangingPunct="0">
              <a:defRPr sz="1200">
                <a:solidFill>
                  <a:schemeClr val="tx1"/>
                </a:solidFill>
                <a:latin typeface="Times New Roman" charset="0"/>
                <a:ea typeface="宋体" charset="0"/>
                <a:cs typeface="宋体" charset="0"/>
              </a:defRPr>
            </a:lvl4pPr>
            <a:lvl5pPr marL="2057400" indent="-228600" eaLnBrk="0" hangingPunct="0">
              <a:defRPr sz="1200">
                <a:solidFill>
                  <a:schemeClr val="tx1"/>
                </a:solidFill>
                <a:latin typeface="Times New Roman" charset="0"/>
                <a:ea typeface="宋体" charset="0"/>
                <a:cs typeface="宋体" charset="0"/>
              </a:defRPr>
            </a:lvl5pPr>
            <a:lvl6pPr marL="2514600" indent="-228600" eaLnBrk="0" fontAlgn="base" hangingPunct="0">
              <a:spcBef>
                <a:spcPct val="0"/>
              </a:spcBef>
              <a:spcAft>
                <a:spcPct val="0"/>
              </a:spcAft>
              <a:defRPr sz="1200">
                <a:solidFill>
                  <a:schemeClr val="tx1"/>
                </a:solidFill>
                <a:latin typeface="Times New Roman" charset="0"/>
                <a:ea typeface="宋体" charset="0"/>
                <a:cs typeface="宋体" charset="0"/>
              </a:defRPr>
            </a:lvl6pPr>
            <a:lvl7pPr marL="2971800" indent="-228600" eaLnBrk="0" fontAlgn="base" hangingPunct="0">
              <a:spcBef>
                <a:spcPct val="0"/>
              </a:spcBef>
              <a:spcAft>
                <a:spcPct val="0"/>
              </a:spcAft>
              <a:defRPr sz="1200">
                <a:solidFill>
                  <a:schemeClr val="tx1"/>
                </a:solidFill>
                <a:latin typeface="Times New Roman" charset="0"/>
                <a:ea typeface="宋体" charset="0"/>
                <a:cs typeface="宋体" charset="0"/>
              </a:defRPr>
            </a:lvl7pPr>
            <a:lvl8pPr marL="3429000" indent="-228600" eaLnBrk="0" fontAlgn="base" hangingPunct="0">
              <a:spcBef>
                <a:spcPct val="0"/>
              </a:spcBef>
              <a:spcAft>
                <a:spcPct val="0"/>
              </a:spcAft>
              <a:defRPr sz="1200">
                <a:solidFill>
                  <a:schemeClr val="tx1"/>
                </a:solidFill>
                <a:latin typeface="Times New Roman" charset="0"/>
                <a:ea typeface="宋体" charset="0"/>
                <a:cs typeface="宋体" charset="0"/>
              </a:defRPr>
            </a:lvl8pPr>
            <a:lvl9pPr marL="3886200" indent="-228600" eaLnBrk="0" fontAlgn="base" hangingPunct="0">
              <a:spcBef>
                <a:spcPct val="0"/>
              </a:spcBef>
              <a:spcAft>
                <a:spcPct val="0"/>
              </a:spcAft>
              <a:defRPr sz="1200">
                <a:solidFill>
                  <a:schemeClr val="tx1"/>
                </a:solidFill>
                <a:latin typeface="Times New Roman" charset="0"/>
                <a:ea typeface="宋体" charset="0"/>
                <a:cs typeface="宋体" charset="0"/>
              </a:defRPr>
            </a:lvl9pPr>
          </a:lstStyle>
          <a:p>
            <a:pPr eaLnBrk="1" hangingPunct="1"/>
            <a:r>
              <a:rPr lang="en-US" sz="1400" b="1">
                <a:solidFill>
                  <a:srgbClr val="0000FF"/>
                </a:solidFill>
              </a:rPr>
              <a:t>STN notes difference between </a:t>
            </a:r>
            <a:r>
              <a:rPr lang="ja-JP" altLang="en-US" sz="1400" b="1">
                <a:solidFill>
                  <a:srgbClr val="0000FF"/>
                </a:solidFill>
              </a:rPr>
              <a:t>“</a:t>
            </a:r>
            <a:r>
              <a:rPr lang="en-US" sz="1400" b="1">
                <a:solidFill>
                  <a:srgbClr val="0000FF"/>
                </a:solidFill>
              </a:rPr>
              <a:t>config A</a:t>
            </a:r>
            <a:r>
              <a:rPr lang="ja-JP" altLang="en-US" sz="1400" b="1">
                <a:solidFill>
                  <a:srgbClr val="0000FF"/>
                </a:solidFill>
              </a:rPr>
              <a:t>”</a:t>
            </a:r>
            <a:r>
              <a:rPr lang="en-US" sz="1400" b="1">
                <a:solidFill>
                  <a:srgbClr val="0000FF"/>
                </a:solidFill>
              </a:rPr>
              <a:t> and </a:t>
            </a:r>
            <a:r>
              <a:rPr lang="ja-JP" altLang="en-US" sz="1400" b="1">
                <a:solidFill>
                  <a:srgbClr val="0000FF"/>
                </a:solidFill>
              </a:rPr>
              <a:t>“</a:t>
            </a:r>
            <a:r>
              <a:rPr lang="en-US" sz="1400" b="1">
                <a:solidFill>
                  <a:srgbClr val="0000FF"/>
                </a:solidFill>
              </a:rPr>
              <a:t>config D</a:t>
            </a:r>
            <a:r>
              <a:rPr lang="ja-JP" altLang="en-US" sz="1400" b="1">
                <a:solidFill>
                  <a:srgbClr val="0000FF"/>
                </a:solidFill>
              </a:rPr>
              <a:t>”</a:t>
            </a:r>
            <a:endParaRPr lang="en-US" sz="1400" b="1">
              <a:solidFill>
                <a:srgbClr val="0000FF"/>
              </a:solidFill>
            </a:endParaRPr>
          </a:p>
        </p:txBody>
      </p:sp>
      <p:sp>
        <p:nvSpPr>
          <p:cNvPr id="67" name="Right Brace 27"/>
          <p:cNvSpPr>
            <a:spLocks/>
          </p:cNvSpPr>
          <p:nvPr/>
        </p:nvSpPr>
        <p:spPr bwMode="auto">
          <a:xfrm>
            <a:off x="7239000" y="3657600"/>
            <a:ext cx="152400" cy="838200"/>
          </a:xfrm>
          <a:prstGeom prst="rightBrace">
            <a:avLst>
              <a:gd name="adj1" fmla="val 8326"/>
              <a:gd name="adj2" fmla="val 50000"/>
            </a:avLst>
          </a:prstGeom>
          <a:noFill/>
          <a:ln w="12700">
            <a:solidFill>
              <a:schemeClr val="tx1"/>
            </a:solidFill>
            <a:round/>
            <a:headEnd type="none" w="sm" len="sm"/>
            <a:tailEnd type="none" w="sm" len="sm"/>
          </a:ln>
          <a:extLst>
            <a:ext uri="{909E8E84-426E-40dd-AFC4-6F175D3DCCD1}">
              <a14:hiddenFill xmlns="" xmlns:a14="http://schemas.microsoft.com/office/drawing/2010/main">
                <a:solidFill>
                  <a:srgbClr val="FFFFFF"/>
                </a:solidFill>
              </a14:hiddenFill>
            </a:ext>
          </a:extLst>
        </p:spPr>
        <p:txBody>
          <a:bodyPr/>
          <a:lstStyle/>
          <a:p>
            <a:pPr eaLnBrk="0" hangingPunct="0"/>
            <a:endParaRPr lang="en-US"/>
          </a:p>
        </p:txBody>
      </p:sp>
      <p:sp>
        <p:nvSpPr>
          <p:cNvPr id="68" name="TextBox 28"/>
          <p:cNvSpPr txBox="1">
            <a:spLocks noChangeArrowheads="1"/>
          </p:cNvSpPr>
          <p:nvPr/>
        </p:nvSpPr>
        <p:spPr bwMode="auto">
          <a:xfrm>
            <a:off x="7467600" y="3733800"/>
            <a:ext cx="1219200" cy="6397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eaLnBrk="0" hangingPunct="0">
              <a:defRPr sz="1200">
                <a:solidFill>
                  <a:schemeClr val="tx1"/>
                </a:solidFill>
                <a:latin typeface="Times New Roman" charset="0"/>
                <a:ea typeface="宋体" charset="0"/>
                <a:cs typeface="宋体" charset="0"/>
              </a:defRPr>
            </a:lvl1pPr>
            <a:lvl2pPr marL="742950" indent="-285750" eaLnBrk="0" hangingPunct="0">
              <a:defRPr sz="1200">
                <a:solidFill>
                  <a:schemeClr val="tx1"/>
                </a:solidFill>
                <a:latin typeface="Times New Roman" charset="0"/>
                <a:ea typeface="宋体" charset="0"/>
                <a:cs typeface="宋体" charset="0"/>
              </a:defRPr>
            </a:lvl2pPr>
            <a:lvl3pPr marL="1143000" indent="-228600" eaLnBrk="0" hangingPunct="0">
              <a:defRPr sz="1200">
                <a:solidFill>
                  <a:schemeClr val="tx1"/>
                </a:solidFill>
                <a:latin typeface="Times New Roman" charset="0"/>
                <a:ea typeface="宋体" charset="0"/>
                <a:cs typeface="宋体" charset="0"/>
              </a:defRPr>
            </a:lvl3pPr>
            <a:lvl4pPr marL="1600200" indent="-228600" eaLnBrk="0" hangingPunct="0">
              <a:defRPr sz="1200">
                <a:solidFill>
                  <a:schemeClr val="tx1"/>
                </a:solidFill>
                <a:latin typeface="Times New Roman" charset="0"/>
                <a:ea typeface="宋体" charset="0"/>
                <a:cs typeface="宋体" charset="0"/>
              </a:defRPr>
            </a:lvl4pPr>
            <a:lvl5pPr marL="2057400" indent="-228600" eaLnBrk="0" hangingPunct="0">
              <a:defRPr sz="1200">
                <a:solidFill>
                  <a:schemeClr val="tx1"/>
                </a:solidFill>
                <a:latin typeface="Times New Roman" charset="0"/>
                <a:ea typeface="宋体" charset="0"/>
                <a:cs typeface="宋体" charset="0"/>
              </a:defRPr>
            </a:lvl5pPr>
            <a:lvl6pPr marL="2514600" indent="-228600" eaLnBrk="0" fontAlgn="base" hangingPunct="0">
              <a:spcBef>
                <a:spcPct val="0"/>
              </a:spcBef>
              <a:spcAft>
                <a:spcPct val="0"/>
              </a:spcAft>
              <a:defRPr sz="1200">
                <a:solidFill>
                  <a:schemeClr val="tx1"/>
                </a:solidFill>
                <a:latin typeface="Times New Roman" charset="0"/>
                <a:ea typeface="宋体" charset="0"/>
                <a:cs typeface="宋体" charset="0"/>
              </a:defRPr>
            </a:lvl6pPr>
            <a:lvl7pPr marL="2971800" indent="-228600" eaLnBrk="0" fontAlgn="base" hangingPunct="0">
              <a:spcBef>
                <a:spcPct val="0"/>
              </a:spcBef>
              <a:spcAft>
                <a:spcPct val="0"/>
              </a:spcAft>
              <a:defRPr sz="1200">
                <a:solidFill>
                  <a:schemeClr val="tx1"/>
                </a:solidFill>
                <a:latin typeface="Times New Roman" charset="0"/>
                <a:ea typeface="宋体" charset="0"/>
                <a:cs typeface="宋体" charset="0"/>
              </a:defRPr>
            </a:lvl7pPr>
            <a:lvl8pPr marL="3429000" indent="-228600" eaLnBrk="0" fontAlgn="base" hangingPunct="0">
              <a:spcBef>
                <a:spcPct val="0"/>
              </a:spcBef>
              <a:spcAft>
                <a:spcPct val="0"/>
              </a:spcAft>
              <a:defRPr sz="1200">
                <a:solidFill>
                  <a:schemeClr val="tx1"/>
                </a:solidFill>
                <a:latin typeface="Times New Roman" charset="0"/>
                <a:ea typeface="宋体" charset="0"/>
                <a:cs typeface="宋体" charset="0"/>
              </a:defRPr>
            </a:lvl8pPr>
            <a:lvl9pPr marL="3886200" indent="-228600" eaLnBrk="0" fontAlgn="base" hangingPunct="0">
              <a:spcBef>
                <a:spcPct val="0"/>
              </a:spcBef>
              <a:spcAft>
                <a:spcPct val="0"/>
              </a:spcAft>
              <a:defRPr sz="1200">
                <a:solidFill>
                  <a:schemeClr val="tx1"/>
                </a:solidFill>
                <a:latin typeface="Times New Roman" charset="0"/>
                <a:ea typeface="宋体" charset="0"/>
                <a:cs typeface="宋体" charset="0"/>
              </a:defRPr>
            </a:lvl9pPr>
          </a:lstStyle>
          <a:p>
            <a:pPr eaLnBrk="1" hangingPunct="1"/>
            <a:r>
              <a:rPr lang="en-US" b="1" dirty="0">
                <a:solidFill>
                  <a:srgbClr val="FF0000"/>
                </a:solidFill>
              </a:rPr>
              <a:t>May skip using open-loop link adaptation [3]</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a:t>
            </a:r>
            <a:endParaRPr lang="en-US" dirty="0"/>
          </a:p>
        </p:txBody>
      </p:sp>
      <p:graphicFrame>
        <p:nvGraphicFramePr>
          <p:cNvPr id="7" name="Content Placeholder 6"/>
          <p:cNvGraphicFramePr>
            <a:graphicFrameLocks noGrp="1"/>
          </p:cNvGraphicFramePr>
          <p:nvPr>
            <p:ph idx="1"/>
          </p:nvPr>
        </p:nvGraphicFramePr>
        <p:xfrm>
          <a:off x="762000" y="1981200"/>
          <a:ext cx="7620000" cy="2133600"/>
        </p:xfrm>
        <a:graphic>
          <a:graphicData uri="http://schemas.openxmlformats.org/drawingml/2006/table">
            <a:tbl>
              <a:tblPr firstRow="1" bandRow="1">
                <a:tableStyleId>{5C22544A-7EE6-4342-B048-85BDC9FD1C3A}</a:tableStyleId>
              </a:tblPr>
              <a:tblGrid>
                <a:gridCol w="1295400"/>
                <a:gridCol w="3505200"/>
                <a:gridCol w="2819400"/>
              </a:tblGrid>
              <a:tr h="496661">
                <a:tc>
                  <a:txBody>
                    <a:bodyPr/>
                    <a:lstStyle/>
                    <a:p>
                      <a:r>
                        <a:rPr lang="en-US" dirty="0" smtClean="0"/>
                        <a:t>Proposal</a:t>
                      </a:r>
                      <a:endParaRPr lang="en-SG" dirty="0"/>
                    </a:p>
                  </a:txBody>
                  <a:tcPr/>
                </a:tc>
                <a:tc>
                  <a:txBody>
                    <a:bodyPr/>
                    <a:lstStyle/>
                    <a:p>
                      <a:r>
                        <a:rPr lang="en-US" dirty="0" smtClean="0"/>
                        <a:t>Summary</a:t>
                      </a:r>
                      <a:endParaRPr lang="en-SG" dirty="0"/>
                    </a:p>
                  </a:txBody>
                  <a:tcPr/>
                </a:tc>
                <a:tc>
                  <a:txBody>
                    <a:bodyPr/>
                    <a:lstStyle/>
                    <a:p>
                      <a:r>
                        <a:rPr lang="en-US" dirty="0" smtClean="0"/>
                        <a:t>Pros</a:t>
                      </a:r>
                      <a:endParaRPr lang="en-SG" dirty="0"/>
                    </a:p>
                  </a:txBody>
                  <a:tcPr/>
                </a:tc>
              </a:tr>
              <a:tr h="1636939">
                <a:tc>
                  <a:txBody>
                    <a:bodyPr/>
                    <a:lstStyle/>
                    <a:p>
                      <a:r>
                        <a:rPr lang="en-US" dirty="0" smtClean="0"/>
                        <a:t>Negotiate</a:t>
                      </a:r>
                      <a:r>
                        <a:rPr lang="en-US" baseline="0" dirty="0" smtClean="0"/>
                        <a:t> Degree of Asymmetry</a:t>
                      </a:r>
                      <a:endParaRPr lang="en-SG" dirty="0"/>
                    </a:p>
                  </a:txBody>
                  <a:tcPr/>
                </a:tc>
                <a:tc>
                  <a:txBody>
                    <a:bodyPr/>
                    <a:lstStyle/>
                    <a:p>
                      <a:pPr>
                        <a:buFont typeface="Arial" pitchFamily="34" charset="0"/>
                        <a:buChar char="•"/>
                      </a:pPr>
                      <a:r>
                        <a:rPr lang="en-US" dirty="0" smtClean="0"/>
                        <a:t> STA indicates MCS difference to AP at ADDBA</a:t>
                      </a:r>
                      <a:r>
                        <a:rPr lang="en-US" baseline="0" dirty="0" smtClean="0"/>
                        <a:t> (mgmt)</a:t>
                      </a:r>
                      <a:endParaRPr lang="en-US" dirty="0" smtClean="0"/>
                    </a:p>
                    <a:p>
                      <a:pPr>
                        <a:buFont typeface="Arial" pitchFamily="34" charset="0"/>
                        <a:buChar char="•"/>
                      </a:pPr>
                      <a:r>
                        <a:rPr lang="en-US" dirty="0" smtClean="0"/>
                        <a:t> AP uses MCS difference to calculate</a:t>
                      </a:r>
                      <a:r>
                        <a:rPr lang="en-US" baseline="0" dirty="0" smtClean="0"/>
                        <a:t> DUR</a:t>
                      </a:r>
                      <a:endParaRPr lang="en-SG" dirty="0"/>
                    </a:p>
                  </a:txBody>
                  <a:tcPr/>
                </a:tc>
                <a:tc>
                  <a:txBody>
                    <a:bodyPr/>
                    <a:lstStyle/>
                    <a:p>
                      <a:pPr>
                        <a:buFont typeface="Arial" pitchFamily="34" charset="0"/>
                        <a:buChar char="•"/>
                      </a:pPr>
                      <a:r>
                        <a:rPr lang="en-US" dirty="0" smtClean="0"/>
                        <a:t> No</a:t>
                      </a:r>
                      <a:r>
                        <a:rPr lang="en-US" baseline="0" dirty="0" smtClean="0"/>
                        <a:t> new frames defined</a:t>
                      </a:r>
                    </a:p>
                    <a:p>
                      <a:pPr>
                        <a:buFont typeface="Arial" pitchFamily="34" charset="0"/>
                        <a:buChar char="•"/>
                      </a:pPr>
                      <a:r>
                        <a:rPr lang="en-US" baseline="0" dirty="0" smtClean="0"/>
                        <a:t> AP only needs to get MCS difference from STA</a:t>
                      </a:r>
                      <a:endParaRPr lang="en-SG" dirty="0"/>
                    </a:p>
                  </a:txBody>
                  <a:tcPr/>
                </a:tc>
              </a:tr>
            </a:tbl>
          </a:graphicData>
        </a:graphic>
      </p:graphicFrame>
      <p:sp>
        <p:nvSpPr>
          <p:cNvPr id="5" name="Slide Number Placeholder 4"/>
          <p:cNvSpPr>
            <a:spLocks noGrp="1"/>
          </p:cNvSpPr>
          <p:nvPr>
            <p:ph type="sldNum" sz="quarter" idx="4294967295"/>
          </p:nvPr>
        </p:nvSpPr>
        <p:spPr>
          <a:xfrm>
            <a:off x="4267200" y="6430345"/>
            <a:ext cx="762000" cy="304800"/>
          </a:xfrm>
          <a:prstGeom prst="rect">
            <a:avLst/>
          </a:prstGeom>
        </p:spPr>
        <p:txBody>
          <a:bodyPr/>
          <a:lstStyle/>
          <a:p>
            <a:r>
              <a:rPr lang="en-US" altLang="zh-CN" dirty="0" smtClean="0"/>
              <a:t>Slide </a:t>
            </a:r>
            <a:fld id="{9B2FB222-08C8-5246-AB5F-E575BE9790A8}" type="slidenum">
              <a:rPr lang="en-US" altLang="zh-CN" smtClean="0"/>
              <a:pPr/>
              <a:t>9</a:t>
            </a:fld>
            <a:endParaRPr lang="en-US" altLang="zh-CN" dirty="0"/>
          </a:p>
        </p:txBody>
      </p:sp>
    </p:spTree>
    <p:extLst>
      <p:ext uri="{BB962C8B-B14F-4D97-AF65-F5344CB8AC3E}">
        <p14:creationId xmlns="" xmlns:p14="http://schemas.microsoft.com/office/powerpoint/2010/main" val="4172569303"/>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PathProtect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802-11-PathProtection</Template>
  <TotalTime>13756</TotalTime>
  <Words>599</Words>
  <Application>Microsoft Office PowerPoint</Application>
  <PresentationFormat>On-screen Show (4:3)</PresentationFormat>
  <Paragraphs>116</Paragraphs>
  <Slides>10</Slides>
  <Notes>3</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10</vt:i4>
      </vt:variant>
    </vt:vector>
  </HeadingPairs>
  <TitlesOfParts>
    <vt:vector size="12" baseType="lpstr">
      <vt:lpstr>802-11-PathProtection</vt:lpstr>
      <vt:lpstr>Document</vt:lpstr>
      <vt:lpstr>Block ACK Transmission Follow up</vt:lpstr>
      <vt:lpstr>Slide 2</vt:lpstr>
      <vt:lpstr>Slide 3</vt:lpstr>
      <vt:lpstr>Introduction</vt:lpstr>
      <vt:lpstr>Proposal: negotiate degree of asymmetry</vt:lpstr>
      <vt:lpstr>Implementation Example 1</vt:lpstr>
      <vt:lpstr>Implementation Example 2</vt:lpstr>
      <vt:lpstr>Implementation Example (cont’d)</vt:lpstr>
      <vt:lpstr>Summary</vt:lpstr>
      <vt:lpstr>Straw Poll</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ACK Transmission</dc:title>
  <dc:creator>Zander Lei</dc:creator>
  <cp:lastModifiedBy>leizd</cp:lastModifiedBy>
  <cp:revision>351</cp:revision>
  <cp:lastPrinted>1998-02-10T13:28:06Z</cp:lastPrinted>
  <dcterms:created xsi:type="dcterms:W3CDTF">2009-11-09T00:32:22Z</dcterms:created>
  <dcterms:modified xsi:type="dcterms:W3CDTF">2012-11-11T00:29:44Z</dcterms:modified>
</cp:coreProperties>
</file>