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5" r:id="rId3"/>
    <p:sldId id="286" r:id="rId4"/>
    <p:sldId id="304" r:id="rId5"/>
    <p:sldId id="303" r:id="rId6"/>
    <p:sldId id="309" r:id="rId7"/>
    <p:sldId id="299" r:id="rId8"/>
    <p:sldId id="305" r:id="rId9"/>
    <p:sldId id="306" r:id="rId10"/>
    <p:sldId id="307" r:id="rId11"/>
    <p:sldId id="288" r:id="rId12"/>
    <p:sldId id="298" r:id="rId13"/>
    <p:sldId id="302" r:id="rId14"/>
    <p:sldId id="30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802.11-12/0662r2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l">
              <a:defRPr/>
            </a:pPr>
            <a:r>
              <a:rPr lang="en-US" sz="1800" b="1" dirty="0" smtClean="0"/>
              <a:t>May</a:t>
            </a:r>
            <a:r>
              <a:rPr lang="en-US" sz="1800" b="1" baseline="0" dirty="0" smtClean="0"/>
              <a:t> 2012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97111" y="6477000"/>
            <a:ext cx="20372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r">
              <a:defRPr/>
            </a:pPr>
            <a:r>
              <a:rPr lang="en-US" sz="1200" b="0" smtClean="0"/>
              <a:t>Wai-Leong Yeow, I2R</a:t>
            </a:r>
            <a:r>
              <a:rPr lang="en-US" sz="1200" b="0" baseline="0" smtClean="0"/>
              <a:t> </a:t>
            </a:r>
            <a:r>
              <a:rPr lang="en-US" sz="1200" b="0" baseline="0" dirty="0" smtClean="0"/>
              <a:t>Singapore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Block ACK Transmission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485775" y="2708275"/>
          <a:ext cx="8520113" cy="3368675"/>
        </p:xfrm>
        <a:graphic>
          <a:graphicData uri="http://schemas.openxmlformats.org/presentationml/2006/ole">
            <p:oleObj spid="_x0000_s1062" name="Document" r:id="rId4" imgW="7381539" imgH="292759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Transmissions and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451" y="3105090"/>
            <a:ext cx="472916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eft Brace 8"/>
          <p:cNvSpPr/>
          <p:nvPr/>
        </p:nvSpPr>
        <p:spPr bwMode="auto">
          <a:xfrm>
            <a:off x="3115238" y="3300353"/>
            <a:ext cx="228600" cy="1219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038" y="3528953"/>
            <a:ext cx="220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“A”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7038" y="5619690"/>
            <a:ext cx="2371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“D”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 bwMode="auto">
          <a:xfrm flipH="1" flipV="1">
            <a:off x="6544238" y="5010090"/>
            <a:ext cx="728381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220518" y="2647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264789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914400" y="4019490"/>
            <a:ext cx="205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NAV to include</a:t>
            </a:r>
          </a:p>
          <a:p>
            <a:r>
              <a:rPr lang="en-US" sz="2000" dirty="0" err="1" smtClean="0"/>
              <a:t>config</a:t>
            </a:r>
            <a:r>
              <a:rPr lang="en-US" sz="2000" dirty="0" smtClean="0"/>
              <a:t> “A” + “D”</a:t>
            </a:r>
            <a:endParaRPr lang="en-US" sz="20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rgbClr val="000000"/>
                </a:solidFill>
              </a:rPr>
              <a:t>Data and Block ACK transmission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11ah, Block ACK from STN may not reach AP </a:t>
            </a:r>
          </a:p>
          <a:p>
            <a:pPr lvl="1"/>
            <a:r>
              <a:rPr lang="en-US" dirty="0" smtClean="0"/>
              <a:t>AP may transmit at higher power and better off in capability</a:t>
            </a:r>
          </a:p>
          <a:p>
            <a:pPr lvl="1"/>
            <a:r>
              <a:rPr lang="en-US" dirty="0" smtClean="0"/>
              <a:t>STN can receive Data but its </a:t>
            </a:r>
            <a:r>
              <a:rPr lang="en-US" dirty="0" err="1" smtClean="0"/>
              <a:t>ShortACK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 may not reach AP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Downlink may have to use lower MCS or BW than necessary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en-US" altLang="zh-CN" dirty="0" smtClean="0"/>
              <a:t>Propose to allow Block ACK Response to include preferred MCS and BW information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 Block ACK with lower (or more robust) modulation and coding rates than that of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transmitting Block ACK with narrower bandwidth PHY after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Straw Poll 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 you agree to use the following procedure for Block ACK transmission 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19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09999" y="3090387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6544" y="3242787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addresses a Block ACK transmission issue in IEEE 802.11ah, where asymmetric transmissions will likely to prevail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Ref: 802.11-12/0400r0 [ACK transmission]</a:t>
            </a:r>
          </a:p>
          <a:p>
            <a:r>
              <a:rPr lang="en-US" dirty="0" smtClean="0"/>
              <a:t>AP to STN (Downlink) </a:t>
            </a:r>
            <a:r>
              <a:rPr lang="en-US" dirty="0" err="1" smtClean="0"/>
              <a:t>vs</a:t>
            </a:r>
            <a:r>
              <a:rPr lang="en-US" dirty="0" smtClean="0"/>
              <a:t> STN to AP (Uplink)</a:t>
            </a:r>
          </a:p>
          <a:p>
            <a:r>
              <a:rPr lang="en-US" dirty="0" smtClean="0"/>
              <a:t>STN has more constraints as opposed to AP</a:t>
            </a:r>
          </a:p>
          <a:p>
            <a:pPr lvl="1"/>
            <a:r>
              <a:rPr lang="en-US" dirty="0" smtClean="0"/>
              <a:t>Transmission power (power amplifier etc)</a:t>
            </a:r>
          </a:p>
          <a:p>
            <a:pPr lvl="1"/>
            <a:r>
              <a:rPr lang="en-US" dirty="0" smtClean="0"/>
              <a:t>Capability</a:t>
            </a:r>
          </a:p>
          <a:p>
            <a:pPr lvl="2"/>
            <a:r>
              <a:rPr lang="en-US" sz="1800" dirty="0" smtClean="0"/>
              <a:t>Transmission capability (1 MHz </a:t>
            </a:r>
            <a:r>
              <a:rPr lang="en-US" sz="1800" dirty="0" err="1" smtClean="0"/>
              <a:t>vs</a:t>
            </a:r>
            <a:r>
              <a:rPr lang="en-US" sz="1800" dirty="0" smtClean="0"/>
              <a:t> AP with 2 MHz and beyond)</a:t>
            </a:r>
          </a:p>
          <a:p>
            <a:pPr lvl="2"/>
            <a:r>
              <a:rPr lang="en-US" sz="1800" dirty="0" smtClean="0"/>
              <a:t>Functionalities (AP may serve different types STN)</a:t>
            </a:r>
          </a:p>
          <a:p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Use Case 3 : Extended range Wi-Fi</a:t>
            </a:r>
          </a:p>
          <a:p>
            <a:pPr lvl="1"/>
            <a:r>
              <a:rPr lang="en-US" dirty="0" smtClean="0"/>
              <a:t>Use Case 1: Sensors and meters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r>
              <a:rPr lang="en-US" dirty="0" smtClean="0">
                <a:solidFill>
                  <a:srgbClr val="000000"/>
                </a:solidFill>
              </a:rPr>
              <a:t>for Normal ACK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Ref: 802.11-12/0400r0 [ACK transmission]</a:t>
            </a:r>
          </a:p>
          <a:p>
            <a:pPr lvl="1"/>
            <a:r>
              <a:rPr lang="en-US" dirty="0" smtClean="0"/>
              <a:t>STN can receive data but AP may not receive ACK</a:t>
            </a:r>
          </a:p>
          <a:p>
            <a:pPr lvl="1"/>
            <a:r>
              <a:rPr lang="en-US" dirty="0" smtClean="0"/>
              <a:t>Simple Fix: allow STN to use lower MCS or narrower bandwidth for ACK</a:t>
            </a:r>
          </a:p>
          <a:p>
            <a:r>
              <a:rPr lang="en-US" dirty="0" smtClean="0"/>
              <a:t>Ref: 802.11-12/0324r1 [Short ACK]</a:t>
            </a:r>
          </a:p>
          <a:p>
            <a:pPr lvl="1"/>
            <a:r>
              <a:rPr lang="en-US" dirty="0" smtClean="0"/>
              <a:t>Short ACK helps with lowest MCS in SIG but not with narrower bandwidth</a:t>
            </a:r>
          </a:p>
          <a:p>
            <a:pPr lvl="1"/>
            <a:r>
              <a:rPr lang="en-US" dirty="0" smtClean="0"/>
              <a:t>May result in downlink using narrower bandwidth unnecessarily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r>
              <a:rPr lang="en-US" dirty="0" smtClean="0">
                <a:solidFill>
                  <a:srgbClr val="000000"/>
                </a:solidFill>
              </a:rPr>
              <a:t> for </a:t>
            </a:r>
            <a:r>
              <a:rPr lang="en-US" dirty="0" smtClean="0"/>
              <a:t>Block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Block ACK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Improves channel efficiency by aggregating several ACKs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Problem in asymmetric cases: (b) Data &amp; Block ACK phase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Multiple downlink data MPDUs use lower MCS or narrower bandwidth than necessary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 efficient use of channel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payload can be large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</a:rPr>
              <a:t>~ 214 bytes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Short ACK may not applicable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Use Cases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3 : Extended range Wi-Fi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1: Sensors and meters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40" y="2514600"/>
            <a:ext cx="3923960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Proposal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Basic idea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Determine uplink and downlink MCS and bandwidth in </a:t>
            </a:r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setup phase (Management frame ADDBA)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May use Short ACK to help</a:t>
            </a:r>
          </a:p>
          <a:p>
            <a:pPr lvl="0"/>
            <a:r>
              <a:rPr lang="en-US" sz="2600" dirty="0" smtClean="0">
                <a:solidFill>
                  <a:srgbClr val="000000"/>
                </a:solidFill>
              </a:rPr>
              <a:t>Block ACK setup steps (ADDBA)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</a:t>
            </a: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records successful Downlink MCS and BW from AP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Response</a:t>
            </a:r>
            <a:endParaRPr lang="en-US" strike="sngStrike" dirty="0" smtClean="0">
              <a:solidFill>
                <a:srgbClr val="000000"/>
              </a:solidFill>
            </a:endParaRP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informs AP the preferred MCS and BW for downlink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Comparison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131" y="1676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096000" y="5791200"/>
            <a:ext cx="8990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Current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5715000"/>
            <a:ext cx="1205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Proposed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92592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1963579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9545" y="2115979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Content Placeholder 4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Request: STN records successful Downlink MCS and BW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6553200" y="2895600"/>
            <a:ext cx="16629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2895600" y="2971800"/>
            <a:ext cx="16629" cy="2819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928857" y="30963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928858" y="3477399"/>
            <a:ext cx="36409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3081258" y="2895600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flipH="1">
            <a:off x="3941603" y="3304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4237251" y="2983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912228" y="5029200"/>
            <a:ext cx="3657601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 flipH="1">
            <a:off x="4055229" y="4828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2912230" y="5334000"/>
            <a:ext cx="3657599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 flipH="1">
            <a:off x="4296761" y="5105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493502" y="2923401"/>
            <a:ext cx="402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0" y="33044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 </a:t>
            </a:r>
            <a:r>
              <a:rPr lang="en-US" dirty="0" err="1" smtClean="0"/>
              <a:t>config</a:t>
            </a:r>
            <a:r>
              <a:rPr lang="en-US" dirty="0" smtClean="0"/>
              <a:t> “A”)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914400" y="48768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“B”)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4055229" y="3810000"/>
            <a:ext cx="253123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 flipH="1">
            <a:off x="4296761" y="3581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3826629" y="3669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5058822" y="4114800"/>
            <a:ext cx="3865502" cy="493931"/>
            <a:chOff x="5058822" y="3990201"/>
            <a:chExt cx="3865502" cy="493931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H="1">
              <a:off x="5334000" y="4267200"/>
              <a:ext cx="1235830" cy="76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 flipH="1">
              <a:off x="5058822" y="4114800"/>
              <a:ext cx="35137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X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flipH="1">
              <a:off x="5257800" y="3990201"/>
              <a:ext cx="13496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29400" y="4114800"/>
              <a:ext cx="22949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STN may send 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667000" y="5867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230022" y="586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686036" y="3505200"/>
            <a:ext cx="2153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A”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 (cont’d)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solidFill>
                  <a:srgbClr val="000000"/>
                </a:solidFill>
              </a:rPr>
              <a:t>ADDBA Response: STN informs AP the preferred MCS and BW for downlink (</a:t>
            </a:r>
            <a:r>
              <a:rPr lang="en-US" dirty="0" err="1" smtClean="0">
                <a:solidFill>
                  <a:srgbClr val="000000"/>
                </a:solidFill>
              </a:rPr>
              <a:t>config</a:t>
            </a:r>
            <a:r>
              <a:rPr lang="en-US" dirty="0" smtClean="0">
                <a:solidFill>
                  <a:srgbClr val="000000"/>
                </a:solidFill>
              </a:rPr>
              <a:t> “A”)</a:t>
            </a:r>
          </a:p>
          <a:p>
            <a:pPr marL="857250" lvl="1" indent="-457200"/>
            <a:r>
              <a:rPr lang="en-US" dirty="0" smtClean="0"/>
              <a:t>Could be part of </a:t>
            </a:r>
            <a:r>
              <a:rPr lang="en-US" b="1" dirty="0" smtClean="0"/>
              <a:t>Status Code </a:t>
            </a:r>
            <a:r>
              <a:rPr lang="en-US" dirty="0" smtClean="0"/>
              <a:t>or a new field</a:t>
            </a:r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181600" y="3429000"/>
            <a:ext cx="0" cy="2590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3732264" y="41631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2817864" y="4544199"/>
            <a:ext cx="23455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755032" y="39140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92264" y="43712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03664" y="4050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2635" y="4507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1981200" y="4953000"/>
            <a:ext cx="3198866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58864" y="4876800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31" idx="1"/>
          </p:cNvCxnSpPr>
          <p:nvPr/>
        </p:nvCxnSpPr>
        <p:spPr bwMode="auto">
          <a:xfrm>
            <a:off x="1981200" y="5334000"/>
            <a:ext cx="3199632" cy="1538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119735" y="51816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29568" y="60476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33854" y="604760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63435" y="3990201"/>
            <a:ext cx="2435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same MCS &amp; BW as </a:t>
            </a:r>
            <a:r>
              <a:rPr lang="en-US" dirty="0" err="1" smtClean="0"/>
              <a:t>config</a:t>
            </a:r>
            <a:r>
              <a:rPr lang="en-US" dirty="0" smtClean="0"/>
              <a:t> “B”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63435" y="43712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“C”)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63435" y="48006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“D”)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981968" y="3429000"/>
            <a:ext cx="0" cy="2590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81768" y="4916269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 notes 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A”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for downlink 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D” for uplink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80832" y="5334000"/>
            <a:ext cx="2658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D” for uplink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8" name="Right Brace 27"/>
          <p:cNvSpPr/>
          <p:nvPr/>
        </p:nvSpPr>
        <p:spPr bwMode="auto">
          <a:xfrm>
            <a:off x="7543032" y="3886200"/>
            <a:ext cx="152400" cy="838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96200" y="3810000"/>
            <a:ext cx="121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May skip using open-loop link adaptation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[ref: 802.11-12/0645r1]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13504</TotalTime>
  <Words>684</Words>
  <Application>Microsoft Office PowerPoint</Application>
  <PresentationFormat>On-screen Show (4:3)</PresentationFormat>
  <Paragraphs>137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802-11-PathProtection</vt:lpstr>
      <vt:lpstr>Document</vt:lpstr>
      <vt:lpstr>Block ACK Transmission</vt:lpstr>
      <vt:lpstr>Abstract</vt:lpstr>
      <vt:lpstr>Asymmetric Transmission</vt:lpstr>
      <vt:lpstr>Problems for Normal ACK</vt:lpstr>
      <vt:lpstr>Problem for Block ACK</vt:lpstr>
      <vt:lpstr>Proposal</vt:lpstr>
      <vt:lpstr>Comparison</vt:lpstr>
      <vt:lpstr>Implementation Example</vt:lpstr>
      <vt:lpstr>Implementation Example (cont’d)</vt:lpstr>
      <vt:lpstr>Block Transmissions and ACK</vt:lpstr>
      <vt:lpstr>Conclusions</vt:lpstr>
      <vt:lpstr>Straw Poll 1</vt:lpstr>
      <vt:lpstr>Straw Poll 2</vt:lpstr>
      <vt:lpstr>Straw Poll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WL Yeow</cp:lastModifiedBy>
  <cp:revision>324</cp:revision>
  <cp:lastPrinted>1998-02-10T13:28:06Z</cp:lastPrinted>
  <dcterms:created xsi:type="dcterms:W3CDTF">2009-11-09T00:32:22Z</dcterms:created>
  <dcterms:modified xsi:type="dcterms:W3CDTF">2012-05-15T13:46:48Z</dcterms:modified>
</cp:coreProperties>
</file>