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333" r:id="rId3"/>
    <p:sldId id="351" r:id="rId4"/>
    <p:sldId id="352" r:id="rId5"/>
    <p:sldId id="281" r:id="rId6"/>
    <p:sldId id="282"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65" r:id="rId25"/>
    <p:sldId id="287" r:id="rId26"/>
    <p:sldId id="335" r:id="rId27"/>
    <p:sldId id="270" r:id="rId28"/>
    <p:sldId id="361" r:id="rId29"/>
    <p:sldId id="336" r:id="rId30"/>
    <p:sldId id="337" r:id="rId31"/>
    <p:sldId id="338" r:id="rId32"/>
    <p:sldId id="339" r:id="rId33"/>
    <p:sldId id="340" r:id="rId34"/>
    <p:sldId id="355" r:id="rId35"/>
    <p:sldId id="356" r:id="rId36"/>
    <p:sldId id="357"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25</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27</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802.11-12/0644r1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dirty="0" smtClean="0"/>
              <a:t>May 2012</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2012-05-15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2288" y="2384425"/>
          <a:ext cx="7723187" cy="3182938"/>
        </p:xfrm>
        <a:graphic>
          <a:graphicData uri="http://schemas.openxmlformats.org/presentationml/2006/ole">
            <p:oleObj spid="_x0000_s30731" name="Document" r:id="rId4" imgW="8190894" imgH="337965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11-12/343 Enhancement of Low Power Medium Access STAs - MAC</a:t>
            </a:r>
          </a:p>
          <a:p>
            <a:pPr lvl="1"/>
            <a:r>
              <a:rPr lang="en-US" dirty="0" err="1" smtClean="0"/>
              <a:t>Liwen</a:t>
            </a:r>
            <a:r>
              <a:rPr lang="en-US" dirty="0" smtClean="0"/>
              <a:t> Chu (ST Microelectronics)</a:t>
            </a:r>
          </a:p>
          <a:p>
            <a:endParaRPr lang="en-US" dirty="0" smtClean="0"/>
          </a:p>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endParaRPr lang="en-US" dirty="0" smtClean="0"/>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981200"/>
            <a:ext cx="7772400" cy="4648200"/>
          </a:xfrm>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May 15, 2012 </a:t>
            </a:r>
            <a:r>
              <a:rPr lang="en-US" altLang="ko-KR" sz="2800" b="1" dirty="0">
                <a:ea typeface="굴림" pitchFamily="34" charset="-127"/>
              </a:rPr>
              <a:t>– </a:t>
            </a:r>
            <a:r>
              <a:rPr lang="en-US" altLang="ko-KR" sz="2800" b="1" dirty="0" smtClean="0">
                <a:ea typeface="굴림" pitchFamily="34" charset="-127"/>
              </a:rPr>
              <a:t>PM1, Atlanta, GA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MAC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dirty="0" smtClean="0"/>
              <a:t> Shimada (Yokogawa Co.)</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p>
          <a:p>
            <a:r>
              <a:rPr lang="en-US" dirty="0" smtClean="0"/>
              <a:t>12/646r0 MAC header compression - MAC </a:t>
            </a:r>
          </a:p>
          <a:p>
            <a:pPr lvl="1"/>
            <a:r>
              <a:rPr lang="en-US" dirty="0" smtClean="0"/>
              <a:t>Simone Merlin (Qualcomm)</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25</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MAC </a:t>
            </a:r>
            <a:r>
              <a:rPr lang="en-US" altLang="ko-KR" dirty="0" err="1">
                <a:ea typeface="굴림" pitchFamily="34" charset="-127"/>
              </a:rPr>
              <a:t>adhoc</a:t>
            </a:r>
            <a:r>
              <a:rPr lang="en-US" altLang="ko-KR">
                <a:ea typeface="굴림" pitchFamily="34" charset="-127"/>
              </a:rPr>
              <a:t> </a:t>
            </a:r>
            <a:r>
              <a:rPr lang="en-US" altLang="ko-KR"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27</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Wednesday - Withdrawn</a:t>
            </a:r>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20445</TotalTime>
  <Words>2049</Words>
  <Application>Microsoft Office PowerPoint</Application>
  <PresentationFormat>On-screen Show (4:3)</PresentationFormat>
  <Paragraphs>371</Paragraphs>
  <Slides>36</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Document</vt:lpstr>
      <vt:lpstr>TGah MAC Ad Hoc Agenda and Report</vt:lpstr>
      <vt:lpstr>Slide 2</vt:lpstr>
      <vt:lpstr>Review of ad hoc operating rules </vt:lpstr>
      <vt:lpstr>Review of ad hoc operating rules </vt:lpstr>
      <vt:lpstr>Submissions and notes</vt:lpstr>
      <vt:lpstr>Interpretive guide</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MAC ad hoc Straw Polls</vt:lpstr>
      <vt:lpstr>MAC ad hoc Pre-Motions to be brought for vote in TGah task group</vt:lpstr>
      <vt:lpstr>Pre-Motions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554</cp:revision>
  <cp:lastPrinted>1998-02-10T13:28:06Z</cp:lastPrinted>
  <dcterms:created xsi:type="dcterms:W3CDTF">2008-05-05T19:43:32Z</dcterms:created>
  <dcterms:modified xsi:type="dcterms:W3CDTF">2012-05-15T17:43:49Z</dcterms:modified>
</cp:coreProperties>
</file>