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279" r:id="rId25"/>
    <p:sldId id="286" r:id="rId26"/>
    <p:sldId id="273" r:id="rId27"/>
    <p:sldId id="274" r:id="rId28"/>
    <p:sldId id="275" r:id="rId29"/>
    <p:sldId id="276" r:id="rId30"/>
    <p:sldId id="277"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endParaRPr lang="en-US" dirty="0" smtClean="0"/>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 - MAC</a:t>
            </a:r>
          </a:p>
          <a:p>
            <a:pPr lvl="1"/>
            <a:r>
              <a:rPr lang="en-US" dirty="0" err="1" smtClean="0"/>
              <a:t>Liwen</a:t>
            </a:r>
            <a:r>
              <a:rPr lang="en-US" dirty="0" smtClean="0"/>
              <a:t> Chu (ST Microelectronics)</a:t>
            </a:r>
          </a:p>
          <a:p>
            <a:r>
              <a:rPr lang="en-US" dirty="0" smtClean="0"/>
              <a:t>11-12/343 Enhancement of Low Power Medium Access STAs - MAC</a:t>
            </a:r>
          </a:p>
          <a:p>
            <a:pPr lvl="1"/>
            <a:r>
              <a:rPr lang="en-US" dirty="0" err="1" smtClean="0"/>
              <a:t>Liwen</a:t>
            </a:r>
            <a:r>
              <a:rPr lang="en-US" dirty="0" smtClean="0"/>
              <a:t> Chu (ST Microelectronics)</a:t>
            </a:r>
          </a:p>
          <a:p>
            <a:r>
              <a:rPr lang="en-US" dirty="0" smtClean="0"/>
              <a:t>11-12/342 Power Efficient PS Poll - MAC</a:t>
            </a:r>
          </a:p>
          <a:p>
            <a:pPr lvl="1"/>
            <a:r>
              <a:rPr lang="en-US" dirty="0" err="1" smtClean="0"/>
              <a:t>Liwen</a:t>
            </a:r>
            <a:r>
              <a:rPr lang="en-US" dirty="0" smtClean="0"/>
              <a:t> Chu (ST Microelectronics)</a:t>
            </a:r>
          </a:p>
          <a:p>
            <a:r>
              <a:rPr lang="en-US" dirty="0" smtClean="0"/>
              <a:t>11-12/624 Scheduled Medium Access For Large Low Power BSS - MAC</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802.11-12/0370r1: TIM Compression – MAC</a:t>
            </a:r>
          </a:p>
          <a:p>
            <a:pPr lvl="1"/>
            <a:r>
              <a:rPr lang="en-US" dirty="0" smtClean="0"/>
              <a:t>Wang </a:t>
            </a:r>
            <a:r>
              <a:rPr lang="en-US" dirty="0" err="1" smtClean="0"/>
              <a:t>Haiguang</a:t>
            </a:r>
            <a:r>
              <a:rPr lang="en-US" dirty="0" smtClean="0"/>
              <a:t> (I2R)</a:t>
            </a:r>
            <a:endParaRPr lang="en-US" dirty="0" smtClean="0"/>
          </a:p>
          <a:p>
            <a:r>
              <a:rPr lang="en-US" dirty="0" smtClean="0"/>
              <a:t>11-12-0388-02-00ah-TGah-efficient-TIM-encoding.ppt </a:t>
            </a:r>
            <a:r>
              <a:rPr lang="en-US" dirty="0" smtClean="0"/>
              <a:t>- MAC</a:t>
            </a:r>
          </a:p>
          <a:p>
            <a:pPr lvl="1"/>
            <a:r>
              <a:rPr lang="en-US" dirty="0" err="1" smtClean="0"/>
              <a:t>Minyoung</a:t>
            </a:r>
            <a:r>
              <a:rPr lang="en-US" dirty="0" smtClean="0"/>
              <a:t> Park (Intel</a:t>
            </a:r>
            <a:r>
              <a:rPr lang="en-US" dirty="0" smtClean="0"/>
              <a:t>)</a:t>
            </a:r>
          </a:p>
          <a:p>
            <a:r>
              <a:rPr lang="en-US" dirty="0" smtClean="0"/>
              <a:t>AID Reassignment Protocol (12/364r2) - MAC</a:t>
            </a:r>
          </a:p>
          <a:p>
            <a:pPr lvl="1"/>
            <a:r>
              <a:rPr lang="en-US" dirty="0" err="1" smtClean="0"/>
              <a:t>Jeongki</a:t>
            </a:r>
            <a:r>
              <a:rPr lang="en-US" dirty="0" smtClean="0"/>
              <a:t> Kim (LG Electronics</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r>
              <a:rPr lang="en-US" dirty="0" smtClean="0"/>
              <a:t>12/646r0 MAC header compression - MAC </a:t>
            </a:r>
          </a:p>
          <a:p>
            <a:pPr lvl="1"/>
            <a:r>
              <a:rPr lang="en-US" dirty="0" smtClean="0"/>
              <a:t>Simone Merlin (Qualcomm)</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12/662 </a:t>
            </a:r>
            <a:r>
              <a:rPr lang="en-US" b="0" dirty="0" smtClean="0"/>
              <a:t>Block ACK Transmission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err="1" smtClean="0"/>
              <a:t>TGah</a:t>
            </a:r>
            <a:r>
              <a:rPr lang="en-US" dirty="0" smtClean="0"/>
              <a:t> clause discussion. Desire deltas from P802.11ac. Monday 16:00 Session</a:t>
            </a:r>
          </a:p>
          <a:p>
            <a:pPr lvl="1"/>
            <a:r>
              <a:rPr lang="en-US" dirty="0" smtClean="0">
                <a:solidFill>
                  <a:srgbClr val="00B050"/>
                </a:solidFill>
              </a:rPr>
              <a:t>12/0602 </a:t>
            </a:r>
            <a:r>
              <a:rPr lang="en-US" dirty="0" err="1" smtClean="0">
                <a:solidFill>
                  <a:srgbClr val="00B050"/>
                </a:solidFill>
              </a:rPr>
              <a:t>TGah</a:t>
            </a:r>
            <a:r>
              <a:rPr lang="en-US" dirty="0" smtClean="0">
                <a:solidFill>
                  <a:srgbClr val="00B050"/>
                </a:solidFill>
              </a:rPr>
              <a:t>-Spec-Development-Process</a:t>
            </a:r>
          </a:p>
          <a:p>
            <a:pPr lvl="2"/>
            <a:r>
              <a:rPr lang="en-US" dirty="0" smtClean="0">
                <a:solidFill>
                  <a:srgbClr val="00B050"/>
                </a:solidFill>
              </a:rPr>
              <a:t>Submission from </a:t>
            </a:r>
            <a:r>
              <a:rPr lang="en-US" dirty="0" err="1" smtClean="0">
                <a:solidFill>
                  <a:srgbClr val="00B050"/>
                </a:solidFill>
              </a:rPr>
              <a:t>Minyoung</a:t>
            </a:r>
            <a:r>
              <a:rPr lang="en-US" dirty="0" smtClean="0">
                <a:solidFill>
                  <a:srgbClr val="00B050"/>
                </a:solidFill>
              </a:rPr>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t>MAC Ad Hoc in Regency V, PHY Ad Hoc in Baker</a:t>
            </a:r>
          </a:p>
          <a:p>
            <a:pPr lvl="1"/>
            <a:r>
              <a:rPr lang="en-US" dirty="0" smtClean="0">
                <a:solidFill>
                  <a:srgbClr val="00B050"/>
                </a:solidFill>
              </a:rPr>
              <a:t>12/651 </a:t>
            </a:r>
            <a:r>
              <a:rPr lang="en-US" dirty="0" err="1" smtClean="0">
                <a:solidFill>
                  <a:srgbClr val="00B050"/>
                </a:solidFill>
              </a:rPr>
              <a:t>TGah</a:t>
            </a:r>
            <a:r>
              <a:rPr lang="en-US" dirty="0" smtClean="0">
                <a:solidFill>
                  <a:srgbClr val="00B050"/>
                </a:solidFill>
              </a:rPr>
              <a:t> Sub Groups – Present in Task Group</a:t>
            </a:r>
          </a:p>
          <a:p>
            <a:pPr lvl="2"/>
            <a:r>
              <a:rPr lang="en-US" sz="1800" dirty="0" smtClean="0">
                <a:solidFill>
                  <a:srgbClr val="00B050"/>
                </a:solidFill>
              </a:rPr>
              <a:t>Dave </a:t>
            </a:r>
            <a:r>
              <a:rPr lang="en-US" sz="1800" dirty="0" err="1" smtClean="0">
                <a:solidFill>
                  <a:srgbClr val="00B050"/>
                </a:solidFill>
              </a:rPr>
              <a:t>Halasz</a:t>
            </a:r>
            <a:r>
              <a:rPr lang="en-US" sz="1800" dirty="0" smtClean="0">
                <a:solidFill>
                  <a:srgbClr val="00B050"/>
                </a:solidFill>
              </a:rPr>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a:t>
            </a:r>
            <a:r>
              <a:rPr lang="en-US" strike="sngStrike" smtClean="0"/>
              <a:t>Wednesday - Withdrawn</a:t>
            </a:r>
            <a:endParaRPr lang="en-US" strike="sngStrike" dirty="0" smtClean="0"/>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12/0596r0 “SIG Field 4-bit CRC” – PHY</a:t>
            </a:r>
          </a:p>
          <a:p>
            <a:pPr lvl="1"/>
            <a:r>
              <a:rPr lang="en-US" dirty="0" smtClean="0"/>
              <a:t>Raja </a:t>
            </a:r>
            <a:r>
              <a:rPr lang="en-US" dirty="0" err="1" smtClean="0"/>
              <a:t>Banerjea</a:t>
            </a:r>
            <a:r>
              <a:rPr lang="en-US" dirty="0" smtClean="0"/>
              <a:t> (Marvell)</a:t>
            </a:r>
          </a:p>
          <a:p>
            <a:pPr lvl="1"/>
            <a:r>
              <a:rPr lang="en-US" dirty="0" smtClean="0"/>
              <a:t>Wait until Tuesday</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r>
              <a:rPr lang="en-US" dirty="0" smtClean="0"/>
              <a:t>Wait until </a:t>
            </a:r>
            <a:r>
              <a:rPr lang="en-US" dirty="0" err="1" smtClean="0"/>
              <a:t>Tuesay</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3188</TotalTime>
  <Words>1270</Words>
  <Application>Microsoft Office PowerPoint</Application>
  <PresentationFormat>On-screen Show (4:3)</PresentationFormat>
  <Paragraphs>300</Paragraphs>
  <Slides>30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340</cp:revision>
  <cp:lastPrinted>1998-02-10T13:28:06Z</cp:lastPrinted>
  <dcterms:created xsi:type="dcterms:W3CDTF">2009-11-09T00:32:22Z</dcterms:created>
  <dcterms:modified xsi:type="dcterms:W3CDTF">2012-05-15T14:29:06Z</dcterms:modified>
</cp:coreProperties>
</file>