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0"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a:t>
            </a:r>
          </a:p>
          <a:p>
            <a:pPr lvl="1"/>
            <a:r>
              <a:rPr lang="en-US" dirty="0" err="1" smtClean="0"/>
              <a:t>Liwen</a:t>
            </a:r>
            <a:r>
              <a:rPr lang="en-US" dirty="0" smtClean="0"/>
              <a:t> Chu (ST Microelectronics)</a:t>
            </a:r>
          </a:p>
          <a:p>
            <a:r>
              <a:rPr lang="en-US" dirty="0" smtClean="0"/>
              <a:t>11-12/343 Enhancement of Low Power Medium Access STAs</a:t>
            </a:r>
          </a:p>
          <a:p>
            <a:pPr lvl="1"/>
            <a:r>
              <a:rPr lang="en-US" dirty="0" err="1" smtClean="0"/>
              <a:t>Liwen</a:t>
            </a:r>
            <a:r>
              <a:rPr lang="en-US" dirty="0" smtClean="0"/>
              <a:t> Chu (ST Microelectronics)</a:t>
            </a:r>
          </a:p>
          <a:p>
            <a:r>
              <a:rPr lang="en-US" dirty="0" smtClean="0"/>
              <a:t>11-12/342 Power Efficient PS Poll</a:t>
            </a:r>
          </a:p>
          <a:p>
            <a:pPr lvl="1"/>
            <a:r>
              <a:rPr lang="en-US" dirty="0" err="1" smtClean="0"/>
              <a:t>Liwen</a:t>
            </a:r>
            <a:r>
              <a:rPr lang="en-US" dirty="0" smtClean="0"/>
              <a:t> Chu (ST Microelectronics)</a:t>
            </a:r>
          </a:p>
          <a:p>
            <a:r>
              <a:rPr lang="en-US" dirty="0" smtClean="0"/>
              <a:t>11-12/624 Scheduled Medium Access For Large Low Power BSS</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"Preamble Format for 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12/613 US-Channelization - PHY</a:t>
            </a:r>
          </a:p>
          <a:p>
            <a:pPr lvl="1"/>
            <a:r>
              <a:rPr lang="en-US" dirty="0" smtClean="0"/>
              <a:t>Ron </a:t>
            </a:r>
            <a:r>
              <a:rPr lang="en-US" dirty="0" err="1" smtClean="0"/>
              <a:t>Porat</a:t>
            </a:r>
            <a:r>
              <a:rPr lang="en-US" dirty="0" smtClean="0"/>
              <a:t> (</a:t>
            </a:r>
            <a:r>
              <a:rPr lang="en-US" dirty="0" err="1" smtClean="0"/>
              <a:t>Broadcomm</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a:t>
            </a:r>
            <a:r>
              <a:rPr lang="en-US" dirty="0" smtClean="0"/>
              <a:t>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May 9 teleconference minutes 12/0605r0</a:t>
            </a:r>
          </a:p>
          <a:p>
            <a:pPr marL="1009650" lvl="1" indent="-609600"/>
            <a:r>
              <a:rPr lang="en-US" dirty="0" smtClean="0"/>
              <a:t>April 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t>12/0602 </a:t>
            </a:r>
            <a:r>
              <a:rPr lang="en-US" dirty="0" err="1" smtClean="0"/>
              <a:t>TGah</a:t>
            </a:r>
            <a:r>
              <a:rPr lang="en-US" dirty="0" smtClean="0"/>
              <a:t>-Spec-Development-Process</a:t>
            </a:r>
          </a:p>
          <a:p>
            <a:pPr lvl="2"/>
            <a:r>
              <a:rPr lang="en-US" dirty="0" smtClean="0"/>
              <a:t>Submission from </a:t>
            </a:r>
            <a:r>
              <a:rPr lang="en-US" dirty="0" err="1" smtClean="0"/>
              <a:t>Minyoung</a:t>
            </a:r>
            <a:r>
              <a:rPr lang="en-US" dirty="0" smtClean="0"/>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t>12/651 </a:t>
            </a:r>
            <a:r>
              <a:rPr lang="en-US" dirty="0" err="1" smtClean="0"/>
              <a:t>TGah</a:t>
            </a:r>
            <a:r>
              <a:rPr lang="en-US" dirty="0" smtClean="0"/>
              <a:t> Sub Groups – Present in Task Group</a:t>
            </a:r>
          </a:p>
          <a:p>
            <a:pPr lvl="2"/>
            <a:r>
              <a:rPr lang="en-US" sz="1800" dirty="0" smtClean="0"/>
              <a:t>Dave </a:t>
            </a:r>
            <a:r>
              <a:rPr lang="en-US" sz="1800" dirty="0" err="1" smtClean="0"/>
              <a:t>Halasz</a:t>
            </a:r>
            <a:r>
              <a:rPr lang="en-US" sz="1800" dirty="0" smtClean="0"/>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p>
          <a:p>
            <a:pPr lvl="1"/>
            <a:r>
              <a:rPr lang="en-US" dirty="0" smtClean="0"/>
              <a:t>Dave </a:t>
            </a:r>
            <a:r>
              <a:rPr lang="en-US" dirty="0" err="1" smtClean="0"/>
              <a:t>Halasz</a:t>
            </a:r>
            <a:r>
              <a:rPr lang="en-US" dirty="0" smtClean="0"/>
              <a:t> (Motorola Mobility) - Requirements</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t>Repetition and </a:t>
            </a:r>
            <a:r>
              <a:rPr lang="en-GB" dirty="0" err="1" smtClean="0"/>
              <a:t>interleaver</a:t>
            </a:r>
            <a:r>
              <a:rPr lang="en-GB" dirty="0" smtClean="0"/>
              <a:t> design for MCS0-Rep2 12/603 - PHY</a:t>
            </a:r>
          </a:p>
          <a:p>
            <a:pPr lvl="1"/>
            <a:r>
              <a:rPr lang="en-US" dirty="0" smtClean="0"/>
              <a:t>Li </a:t>
            </a:r>
            <a:r>
              <a:rPr lang="en-US" dirty="0" err="1" smtClean="0"/>
              <a:t>Chia</a:t>
            </a:r>
            <a:r>
              <a:rPr lang="en-US" dirty="0" smtClean="0"/>
              <a:t> </a:t>
            </a:r>
            <a:r>
              <a:rPr lang="en-US" dirty="0" err="1" smtClean="0"/>
              <a:t>Choo</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2938</TotalTime>
  <Words>1059</Words>
  <Application>Microsoft Office PowerPoint</Application>
  <PresentationFormat>On-screen Show (4:3)</PresentationFormat>
  <Paragraphs>247</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300</cp:revision>
  <cp:lastPrinted>1998-02-10T13:28:06Z</cp:lastPrinted>
  <dcterms:created xsi:type="dcterms:W3CDTF">2009-11-09T00:32:22Z</dcterms:created>
  <dcterms:modified xsi:type="dcterms:W3CDTF">2012-05-14T14:26:23Z</dcterms:modified>
</cp:coreProperties>
</file>