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87" r:id="rId4"/>
    <p:sldId id="288" r:id="rId5"/>
    <p:sldId id="279" r:id="rId6"/>
    <p:sldId id="286" r:id="rId7"/>
    <p:sldId id="273" r:id="rId8"/>
    <p:sldId id="274" r:id="rId9"/>
    <p:sldId id="275" r:id="rId10"/>
    <p:sldId id="276" r:id="rId11"/>
    <p:sldId id="27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1620" y="-52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 11/0468r0</a:t>
            </a:r>
          </a:p>
          <a:p>
            <a:pPr marL="609600" indent="-609600"/>
            <a:r>
              <a:rPr lang="en-US" dirty="0" smtClean="0"/>
              <a:t>Approve Teleconference meeting minutes</a:t>
            </a:r>
          </a:p>
          <a:p>
            <a:pPr marL="1009650" lvl="1" indent="-609600"/>
            <a:r>
              <a:rPr lang="en-US" dirty="0" smtClean="0"/>
              <a:t>April 18 </a:t>
            </a:r>
            <a:r>
              <a:rPr lang="en-US" dirty="0"/>
              <a:t>teleconference </a:t>
            </a:r>
            <a:r>
              <a:rPr lang="en-US" dirty="0" smtClean="0"/>
              <a:t>minutes 12/0504r0 </a:t>
            </a:r>
            <a:endParaRPr lang="en-US" dirty="0"/>
          </a:p>
          <a:p>
            <a:pPr marL="1009650" lvl="1" indent="-609600"/>
            <a:r>
              <a:rPr lang="en-US" dirty="0" smtClean="0"/>
              <a:t>April 11 </a:t>
            </a:r>
            <a:r>
              <a:rPr lang="en-US" dirty="0"/>
              <a:t>teleconference </a:t>
            </a:r>
            <a:r>
              <a:rPr lang="en-US" dirty="0" smtClean="0"/>
              <a:t>minutes 12/0495r0</a:t>
            </a:r>
          </a:p>
          <a:p>
            <a:pPr marL="609600" indent="-609600"/>
            <a:r>
              <a:rPr lang="en-US" dirty="0" smtClean="0"/>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11-12-0585-00-00ah-ieee-802-11ah-and-security.pptx</a:t>
            </a:r>
          </a:p>
          <a:p>
            <a:pPr lvl="1"/>
            <a:r>
              <a:rPr lang="en-US" dirty="0" smtClean="0"/>
              <a:t>Dave </a:t>
            </a:r>
            <a:r>
              <a:rPr lang="en-US" dirty="0" err="1" smtClean="0"/>
              <a:t>Halasz</a:t>
            </a:r>
            <a:r>
              <a:rPr lang="en-US" dirty="0" smtClean="0"/>
              <a:t> (Motorola Mobility)</a:t>
            </a:r>
            <a:endParaRPr lang="en-US" dirty="0" smtClean="0">
              <a:hlinkClick r:id="rId2"/>
            </a:endParaRPr>
          </a:p>
          <a:p>
            <a:r>
              <a:rPr lang="en-US" dirty="0" smtClean="0">
                <a:hlinkClick r:id="rId2"/>
              </a:rPr>
              <a:t>11-12-0069-02-00ah-consideration-on-max-idle-period-extension-for-11ah-power-save.ppt</a:t>
            </a:r>
            <a:endParaRPr lang="en-US" dirty="0" smtClean="0"/>
          </a:p>
          <a:p>
            <a:pPr lvl="1"/>
            <a:r>
              <a:rPr lang="en-US" dirty="0" smtClean="0"/>
              <a:t>Lin Wang (ZTE Corporation)</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2780</TotalTime>
  <Words>563</Words>
  <Application>Microsoft Office PowerPoint</Application>
  <PresentationFormat>On-screen Show (4:3)</PresentationFormat>
  <Paragraphs>130</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802-11-PathProtection</vt:lpstr>
      <vt:lpstr>Document</vt:lpstr>
      <vt:lpstr>IEEE 802.11ah Sub 1 GHz license-exempt operation Agenda for May 2012</vt:lpstr>
      <vt:lpstr>IEEE 802.11ah Agenda</vt:lpstr>
      <vt:lpstr>IEEE 802.11ah Agenda</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281</cp:revision>
  <cp:lastPrinted>1998-02-10T13:28:06Z</cp:lastPrinted>
  <dcterms:created xsi:type="dcterms:W3CDTF">2009-11-09T00:32:22Z</dcterms:created>
  <dcterms:modified xsi:type="dcterms:W3CDTF">2012-05-09T13:43:41Z</dcterms:modified>
</cp:coreProperties>
</file>