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4" r:id="rId4"/>
    <p:sldId id="282" r:id="rId5"/>
    <p:sldId id="283" r:id="rId6"/>
    <p:sldId id="284" r:id="rId7"/>
    <p:sldId id="285" r:id="rId8"/>
    <p:sldId id="27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2174" autoAdjust="0"/>
  </p:normalViewPr>
  <p:slideViewPr>
    <p:cSldViewPr>
      <p:cViewPr>
        <p:scale>
          <a:sx n="70" d="100"/>
          <a:sy n="70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48" d="100"/>
          <a:sy n="148" d="100"/>
        </p:scale>
        <p:origin x="-552" y="55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802.</a:t>
            </a:r>
            <a:r>
              <a:rPr lang="en-US" altLang="zh-CN" dirty="0" smtClean="0"/>
              <a:t>11-12/0547r1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May 2011</a:t>
            </a:r>
            <a:endParaRPr lang="en-US" altLang="ja-JP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6720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altLang="ja-JP" smtClean="0"/>
              <a:t>Dapeng Liu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4777" y="332601"/>
            <a:ext cx="33407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ja-JP" sz="1800" b="1" dirty="0" smtClean="0"/>
              <a:t>802.</a:t>
            </a:r>
            <a:r>
              <a:rPr lang="en-US" altLang="zh-CN" sz="1800" b="1" dirty="0" smtClean="0">
                <a:effectLst/>
              </a:rPr>
              <a:t> </a:t>
            </a:r>
            <a:r>
              <a:rPr lang="en-US" altLang="zh-CN" sz="1800" b="1" dirty="0" smtClean="0">
                <a:effectLst/>
              </a:rPr>
              <a:t>11-12/0547r1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</a:t>
            </a:r>
            <a:r>
              <a:rPr lang="en-US" altLang="ja-JP" dirty="0" smtClean="0"/>
              <a:t>Liu, China Mobile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Extend 802.1X for higher layer configuration in FILS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792885"/>
              </p:ext>
            </p:extLst>
          </p:nvPr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>
                          <a:effectLst/>
                        </a:rPr>
                        <a:t>32 </a:t>
                      </a:r>
                      <a:r>
                        <a:rPr lang="en-US" altLang="zh-CN" sz="1600" dirty="0" err="1" smtClean="0">
                          <a:effectLst/>
                        </a:rPr>
                        <a:t>Xuanwumen</a:t>
                      </a:r>
                      <a:r>
                        <a:rPr lang="en-US" altLang="zh-CN" sz="1600" dirty="0" smtClean="0">
                          <a:effectLst/>
                        </a:rPr>
                        <a:t> West Street </a:t>
                      </a:r>
                      <a:r>
                        <a:rPr lang="en-US" altLang="zh-CN" sz="1600" dirty="0" err="1" smtClean="0">
                          <a:effectLst/>
                        </a:rPr>
                        <a:t>Beijng</a:t>
                      </a:r>
                      <a:r>
                        <a:rPr lang="en-US" altLang="zh-CN" sz="1600" dirty="0" smtClean="0">
                          <a:effectLst/>
                        </a:rPr>
                        <a:t>, </a:t>
                      </a:r>
                      <a:r>
                        <a:rPr lang="en-US" altLang="zh-CN" sz="1600" dirty="0" err="1" smtClean="0">
                          <a:effectLst/>
                        </a:rPr>
                        <a:t>Xicheng</a:t>
                      </a:r>
                      <a:r>
                        <a:rPr lang="en-US" altLang="zh-CN" sz="1600" dirty="0" smtClean="0">
                          <a:effectLst/>
                        </a:rPr>
                        <a:t> District, 100053 </a:t>
                      </a:r>
                      <a:r>
                        <a:rPr lang="en-US" altLang="zh-CN" sz="1600" smtClean="0">
                          <a:effectLst/>
                        </a:rPr>
                        <a:t>China </a:t>
                      </a:r>
                      <a:endParaRPr kumimoji="1" lang="ja-JP" altLang="en-US" sz="160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proposes extend 802.1X to carry the higher layer configuration information in FILS scenario.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altLang="ja-JP" smtClean="0"/>
              <a:t>Dapeng Liu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May 2012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772185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</a:t>
            </a:r>
            <a:r>
              <a:rPr lang="en-US" altLang="zh-CN" dirty="0" smtClean="0"/>
              <a:t>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802.1X is used for 802.11 authentication. The authentication and IP address configuration procedure is separated in </a:t>
            </a:r>
            <a:r>
              <a:rPr lang="en-US" altLang="zh-CN" dirty="0"/>
              <a:t>current </a:t>
            </a:r>
            <a:r>
              <a:rPr lang="en-US" altLang="zh-CN" dirty="0" smtClean="0"/>
              <a:t>specification. It normally requires a DHCP or RA procedure after the authentication to configure the IP address and other higher layer information after the authentication. This will increase the link set up time.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5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Current authentication and higher layer configuration procedure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033456"/>
            <a:ext cx="7385050" cy="4297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矩形 57"/>
          <p:cNvSpPr/>
          <p:nvPr/>
        </p:nvSpPr>
        <p:spPr bwMode="auto">
          <a:xfrm>
            <a:off x="1752600" y="2971800"/>
            <a:ext cx="3352800" cy="2438400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10200" y="3990201"/>
            <a:ext cx="1766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Authentication procedure</a:t>
            </a:r>
            <a:endParaRPr lang="zh-CN" altLang="en-US" dirty="0"/>
          </a:p>
        </p:txBody>
      </p:sp>
      <p:cxnSp>
        <p:nvCxnSpPr>
          <p:cNvPr id="61" name="直接箭头连接符 60"/>
          <p:cNvCxnSpPr/>
          <p:nvPr/>
        </p:nvCxnSpPr>
        <p:spPr bwMode="auto">
          <a:xfrm flipH="1">
            <a:off x="5105400" y="4114800"/>
            <a:ext cx="304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矩形 63"/>
          <p:cNvSpPr/>
          <p:nvPr/>
        </p:nvSpPr>
        <p:spPr bwMode="auto">
          <a:xfrm>
            <a:off x="1752599" y="5486400"/>
            <a:ext cx="4954075" cy="533400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91200" y="4560125"/>
            <a:ext cx="1830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IP address and  other</a:t>
            </a:r>
          </a:p>
          <a:p>
            <a:r>
              <a:rPr lang="en-US" altLang="zh-CN" dirty="0" smtClean="0"/>
              <a:t>Higher layer configuration</a:t>
            </a:r>
            <a:endParaRPr lang="zh-CN" altLang="en-US" dirty="0"/>
          </a:p>
        </p:txBody>
      </p:sp>
      <p:cxnSp>
        <p:nvCxnSpPr>
          <p:cNvPr id="66" name="直接箭头连接符 65"/>
          <p:cNvCxnSpPr/>
          <p:nvPr/>
        </p:nvCxnSpPr>
        <p:spPr bwMode="auto">
          <a:xfrm flipH="1">
            <a:off x="5605153" y="4771165"/>
            <a:ext cx="152400" cy="639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5257800" y="1807810"/>
            <a:ext cx="36054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/>
              <a:t>Additional procedure for IP address and  other </a:t>
            </a:r>
          </a:p>
          <a:p>
            <a:r>
              <a:rPr lang="en-US" altLang="zh-CN" sz="1400" dirty="0"/>
              <a:t>h</a:t>
            </a:r>
            <a:r>
              <a:rPr lang="en-US" altLang="zh-CN" sz="1400" dirty="0" smtClean="0"/>
              <a:t>igher layer configuration will increase the link</a:t>
            </a:r>
          </a:p>
          <a:p>
            <a:r>
              <a:rPr lang="en-US" altLang="zh-CN" sz="1400" dirty="0" smtClean="0"/>
              <a:t>set up time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5555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400" dirty="0" smtClean="0"/>
              <a:t>Proposal: Combine IP address configuration and higher layer configuration with authentication</a:t>
            </a:r>
            <a:endParaRPr lang="zh-CN" altLang="en-US" sz="24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7" name="正方形/長方形 26"/>
          <p:cNvSpPr/>
          <p:nvPr/>
        </p:nvSpPr>
        <p:spPr bwMode="auto">
          <a:xfrm>
            <a:off x="1751317" y="1828800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27"/>
          <p:cNvSpPr/>
          <p:nvPr/>
        </p:nvSpPr>
        <p:spPr bwMode="auto">
          <a:xfrm>
            <a:off x="3307385" y="1828800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28"/>
          <p:cNvCxnSpPr>
            <a:stCxn id="8" idx="2"/>
          </p:cNvCxnSpPr>
          <p:nvPr/>
        </p:nvCxnSpPr>
        <p:spPr bwMode="auto">
          <a:xfrm>
            <a:off x="3645661" y="2210382"/>
            <a:ext cx="705" cy="388562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29"/>
          <p:cNvCxnSpPr/>
          <p:nvPr/>
        </p:nvCxnSpPr>
        <p:spPr bwMode="auto">
          <a:xfrm flipH="1">
            <a:off x="2089592" y="2210382"/>
            <a:ext cx="1411" cy="388562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30"/>
          <p:cNvCxnSpPr/>
          <p:nvPr/>
        </p:nvCxnSpPr>
        <p:spPr bwMode="auto">
          <a:xfrm flipV="1">
            <a:off x="2089593" y="290994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テキスト ボックス 31"/>
          <p:cNvSpPr txBox="1"/>
          <p:nvPr/>
        </p:nvSpPr>
        <p:spPr>
          <a:xfrm>
            <a:off x="1448909" y="221038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Auth</a:t>
            </a:r>
            <a:endParaRPr kumimoji="1" lang="ja-JP" altLang="en-US" dirty="0"/>
          </a:p>
        </p:txBody>
      </p:sp>
      <p:cxnSp>
        <p:nvCxnSpPr>
          <p:cNvPr id="13" name="直線矢印コネクタ 32"/>
          <p:cNvCxnSpPr/>
          <p:nvPr/>
        </p:nvCxnSpPr>
        <p:spPr bwMode="auto">
          <a:xfrm rot="10800000">
            <a:off x="2089593" y="303714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6" name="直線コネクタ 37"/>
          <p:cNvCxnSpPr/>
          <p:nvPr/>
        </p:nvCxnSpPr>
        <p:spPr bwMode="auto">
          <a:xfrm rot="5400000">
            <a:off x="4080665" y="3768466"/>
            <a:ext cx="1971507" cy="141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3" name="正方形/長方形 50"/>
          <p:cNvSpPr/>
          <p:nvPr/>
        </p:nvSpPr>
        <p:spPr bwMode="auto">
          <a:xfrm>
            <a:off x="4728143" y="2401173"/>
            <a:ext cx="676551" cy="38158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AS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直線矢印コネクタ 51"/>
          <p:cNvCxnSpPr/>
          <p:nvPr/>
        </p:nvCxnSpPr>
        <p:spPr bwMode="auto">
          <a:xfrm flipV="1">
            <a:off x="2089593" y="2273979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52"/>
          <p:cNvCxnSpPr/>
          <p:nvPr/>
        </p:nvCxnSpPr>
        <p:spPr bwMode="auto">
          <a:xfrm rot="10800000">
            <a:off x="2089593" y="2401173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直線矢印コネクタ 58"/>
          <p:cNvCxnSpPr/>
          <p:nvPr/>
        </p:nvCxnSpPr>
        <p:spPr bwMode="auto">
          <a:xfrm flipV="1">
            <a:off x="2089593" y="2528367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7" name="直線矢印コネクタ 59"/>
          <p:cNvCxnSpPr/>
          <p:nvPr/>
        </p:nvCxnSpPr>
        <p:spPr bwMode="auto">
          <a:xfrm rot="10800000">
            <a:off x="2089593" y="2655561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8" name="直線矢印コネクタ 60"/>
          <p:cNvCxnSpPr/>
          <p:nvPr/>
        </p:nvCxnSpPr>
        <p:spPr bwMode="auto">
          <a:xfrm rot="10800000">
            <a:off x="2089593" y="2782755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直線矢印コネクタ 63"/>
          <p:cNvCxnSpPr/>
          <p:nvPr/>
        </p:nvCxnSpPr>
        <p:spPr bwMode="auto">
          <a:xfrm flipV="1">
            <a:off x="2089593" y="316433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直線矢印コネクタ 64"/>
          <p:cNvCxnSpPr/>
          <p:nvPr/>
        </p:nvCxnSpPr>
        <p:spPr bwMode="auto">
          <a:xfrm rot="10800000">
            <a:off x="2089593" y="329153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直線矢印コネクタ 65"/>
          <p:cNvCxnSpPr/>
          <p:nvPr/>
        </p:nvCxnSpPr>
        <p:spPr bwMode="auto">
          <a:xfrm flipV="1">
            <a:off x="2089593" y="3418725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2" name="直線矢印コネクタ 66"/>
          <p:cNvCxnSpPr/>
          <p:nvPr/>
        </p:nvCxnSpPr>
        <p:spPr bwMode="auto">
          <a:xfrm rot="10800000">
            <a:off x="2089593" y="354591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67"/>
          <p:cNvCxnSpPr/>
          <p:nvPr/>
        </p:nvCxnSpPr>
        <p:spPr bwMode="auto">
          <a:xfrm flipV="1">
            <a:off x="2089593" y="367311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直線矢印コネクタ 68"/>
          <p:cNvCxnSpPr/>
          <p:nvPr/>
        </p:nvCxnSpPr>
        <p:spPr bwMode="auto">
          <a:xfrm rot="10800000">
            <a:off x="2089593" y="380030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69"/>
          <p:cNvCxnSpPr/>
          <p:nvPr/>
        </p:nvCxnSpPr>
        <p:spPr bwMode="auto">
          <a:xfrm flipV="1">
            <a:off x="2089593" y="392750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70"/>
          <p:cNvCxnSpPr/>
          <p:nvPr/>
        </p:nvCxnSpPr>
        <p:spPr bwMode="auto">
          <a:xfrm rot="10800000">
            <a:off x="2089593" y="4054695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71"/>
          <p:cNvCxnSpPr/>
          <p:nvPr/>
        </p:nvCxnSpPr>
        <p:spPr bwMode="auto">
          <a:xfrm flipV="1">
            <a:off x="2089593" y="4181889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直線矢印コネクタ 72"/>
          <p:cNvCxnSpPr/>
          <p:nvPr/>
        </p:nvCxnSpPr>
        <p:spPr bwMode="auto">
          <a:xfrm rot="10800000">
            <a:off x="2089593" y="4309083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73"/>
          <p:cNvCxnSpPr/>
          <p:nvPr/>
        </p:nvCxnSpPr>
        <p:spPr bwMode="auto">
          <a:xfrm flipV="1">
            <a:off x="2089593" y="4436277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74"/>
          <p:cNvCxnSpPr/>
          <p:nvPr/>
        </p:nvCxnSpPr>
        <p:spPr bwMode="auto">
          <a:xfrm rot="10800000">
            <a:off x="2089593" y="4563471"/>
            <a:ext cx="2976825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75"/>
          <p:cNvCxnSpPr/>
          <p:nvPr/>
        </p:nvCxnSpPr>
        <p:spPr bwMode="auto">
          <a:xfrm rot="10800000">
            <a:off x="2089593" y="4690665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76"/>
          <p:cNvCxnSpPr/>
          <p:nvPr/>
        </p:nvCxnSpPr>
        <p:spPr bwMode="auto">
          <a:xfrm flipV="1">
            <a:off x="2089593" y="4817859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直線矢印コネクタ 77"/>
          <p:cNvCxnSpPr/>
          <p:nvPr/>
        </p:nvCxnSpPr>
        <p:spPr bwMode="auto">
          <a:xfrm rot="10800000">
            <a:off x="2089593" y="4945053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直線矢印コネクタ 78"/>
          <p:cNvCxnSpPr/>
          <p:nvPr/>
        </p:nvCxnSpPr>
        <p:spPr bwMode="auto">
          <a:xfrm flipV="1">
            <a:off x="2089593" y="5072247"/>
            <a:ext cx="1556068" cy="1325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8" name="左中かっこ 97"/>
          <p:cNvSpPr/>
          <p:nvPr/>
        </p:nvSpPr>
        <p:spPr bwMode="auto">
          <a:xfrm>
            <a:off x="1886628" y="2273979"/>
            <a:ext cx="202965" cy="190791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テキスト ボックス 98"/>
          <p:cNvSpPr txBox="1"/>
          <p:nvPr/>
        </p:nvSpPr>
        <p:spPr>
          <a:xfrm>
            <a:off x="1394874" y="2464770"/>
            <a:ext cx="5597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Assoc</a:t>
            </a:r>
            <a:endParaRPr kumimoji="1" lang="ja-JP" altLang="en-US" dirty="0"/>
          </a:p>
        </p:txBody>
      </p:sp>
      <p:sp>
        <p:nvSpPr>
          <p:cNvPr id="50" name="左中かっこ 99"/>
          <p:cNvSpPr/>
          <p:nvPr/>
        </p:nvSpPr>
        <p:spPr bwMode="auto">
          <a:xfrm>
            <a:off x="1886628" y="2464770"/>
            <a:ext cx="202965" cy="25438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" name="テキスト ボックス 100"/>
          <p:cNvSpPr txBox="1"/>
          <p:nvPr/>
        </p:nvSpPr>
        <p:spPr>
          <a:xfrm>
            <a:off x="967880" y="3418725"/>
            <a:ext cx="9925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50" dirty="0" smtClean="0"/>
              <a:t>EAP-TTLS</a:t>
            </a:r>
          </a:p>
          <a:p>
            <a:pPr algn="r"/>
            <a:r>
              <a:rPr kumimoji="1" lang="en-US" altLang="ja-JP" sz="1050" dirty="0" smtClean="0"/>
              <a:t>/MS-CHAPv2</a:t>
            </a:r>
          </a:p>
        </p:txBody>
      </p:sp>
      <p:sp>
        <p:nvSpPr>
          <p:cNvPr id="52" name="左中かっこ 101"/>
          <p:cNvSpPr/>
          <p:nvPr/>
        </p:nvSpPr>
        <p:spPr bwMode="auto">
          <a:xfrm>
            <a:off x="1886628" y="2719158"/>
            <a:ext cx="202965" cy="190791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テキスト ボックス 102"/>
          <p:cNvSpPr txBox="1"/>
          <p:nvPr/>
        </p:nvSpPr>
        <p:spPr>
          <a:xfrm>
            <a:off x="1274725" y="4627068"/>
            <a:ext cx="679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 smtClean="0"/>
              <a:t>EAPOL</a:t>
            </a:r>
          </a:p>
          <a:p>
            <a:pPr algn="r"/>
            <a:r>
              <a:rPr kumimoji="1" lang="en-US" altLang="ja-JP" dirty="0" smtClean="0"/>
              <a:t>Key</a:t>
            </a:r>
            <a:endParaRPr kumimoji="1" lang="ja-JP" altLang="en-US" dirty="0"/>
          </a:p>
        </p:txBody>
      </p:sp>
      <p:sp>
        <p:nvSpPr>
          <p:cNvPr id="54" name="左中かっこ 103"/>
          <p:cNvSpPr/>
          <p:nvPr/>
        </p:nvSpPr>
        <p:spPr bwMode="auto">
          <a:xfrm>
            <a:off x="1886628" y="4627068"/>
            <a:ext cx="202965" cy="50877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テキスト ボックス 104"/>
          <p:cNvSpPr txBox="1"/>
          <p:nvPr/>
        </p:nvSpPr>
        <p:spPr>
          <a:xfrm>
            <a:off x="669170" y="5168957"/>
            <a:ext cx="1312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802.1X extension</a:t>
            </a:r>
          </a:p>
          <a:p>
            <a:r>
              <a:rPr kumimoji="1" lang="en-US" altLang="ja-JP" dirty="0"/>
              <a:t>t</a:t>
            </a:r>
            <a:r>
              <a:rPr kumimoji="1" lang="en-US" altLang="ja-JP" dirty="0" smtClean="0"/>
              <a:t>o carry IP</a:t>
            </a:r>
          </a:p>
          <a:p>
            <a:r>
              <a:rPr kumimoji="1" lang="en-US" altLang="ja-JP" dirty="0"/>
              <a:t>a</a:t>
            </a:r>
            <a:r>
              <a:rPr kumimoji="1" lang="en-US" altLang="ja-JP" dirty="0" smtClean="0"/>
              <a:t>nd higher layer configuration</a:t>
            </a:r>
            <a:endParaRPr kumimoji="1" lang="ja-JP" altLang="en-US" dirty="0"/>
          </a:p>
        </p:txBody>
      </p:sp>
      <p:sp>
        <p:nvSpPr>
          <p:cNvPr id="56" name="左中かっこ 105"/>
          <p:cNvSpPr/>
          <p:nvPr/>
        </p:nvSpPr>
        <p:spPr bwMode="auto">
          <a:xfrm>
            <a:off x="1886629" y="5181600"/>
            <a:ext cx="170771" cy="579156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7" name="直線矢印コネクタ 41"/>
          <p:cNvCxnSpPr/>
          <p:nvPr/>
        </p:nvCxnSpPr>
        <p:spPr bwMode="auto">
          <a:xfrm>
            <a:off x="2101885" y="5486400"/>
            <a:ext cx="1555715" cy="0"/>
          </a:xfrm>
          <a:prstGeom prst="straightConnector1">
            <a:avLst/>
          </a:prstGeom>
          <a:ln w="57150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8" name="テキスト ボックス 104"/>
          <p:cNvSpPr txBox="1"/>
          <p:nvPr/>
        </p:nvSpPr>
        <p:spPr>
          <a:xfrm>
            <a:off x="2133600" y="5715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IP address </a:t>
            </a:r>
            <a:r>
              <a:rPr kumimoji="1" lang="en-US" altLang="ja-JP" dirty="0"/>
              <a:t>a</a:t>
            </a:r>
            <a:r>
              <a:rPr kumimoji="1" lang="en-US" altLang="ja-JP" dirty="0" smtClean="0"/>
              <a:t>nd higher layer configuration</a:t>
            </a:r>
            <a:endParaRPr kumimoji="1" lang="ja-JP" altLang="en-US" dirty="0"/>
          </a:p>
        </p:txBody>
      </p:sp>
      <p:sp>
        <p:nvSpPr>
          <p:cNvPr id="47" name="矩形 46"/>
          <p:cNvSpPr/>
          <p:nvPr/>
        </p:nvSpPr>
        <p:spPr bwMode="auto">
          <a:xfrm>
            <a:off x="1752600" y="2741769"/>
            <a:ext cx="3352800" cy="3018987"/>
          </a:xfrm>
          <a:prstGeom prst="rect">
            <a:avLst/>
          </a:prstGeom>
          <a:solidFill>
            <a:schemeClr val="accent6">
              <a:lumMod val="20000"/>
              <a:lumOff val="80000"/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562600" y="4484050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Combine authentication and </a:t>
            </a:r>
          </a:p>
          <a:p>
            <a:r>
              <a:rPr lang="en-US" altLang="zh-CN" dirty="0" smtClean="0"/>
              <a:t>higher layer configuration</a:t>
            </a:r>
            <a:endParaRPr lang="zh-CN" altLang="en-US" dirty="0"/>
          </a:p>
        </p:txBody>
      </p:sp>
      <p:cxnSp>
        <p:nvCxnSpPr>
          <p:cNvPr id="14" name="直接箭头连接符 13"/>
          <p:cNvCxnSpPr>
            <a:stCxn id="57" idx="1"/>
          </p:cNvCxnSpPr>
          <p:nvPr/>
        </p:nvCxnSpPr>
        <p:spPr bwMode="auto">
          <a:xfrm flipH="1">
            <a:off x="3645660" y="4714883"/>
            <a:ext cx="1916940" cy="7715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797595" y="6038165"/>
            <a:ext cx="52141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After authentication, the IP address and other IP layer configuration is done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9047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802.1X extension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Define new 802.1X message to carry higher layer configuration information</a:t>
            </a:r>
          </a:p>
          <a:p>
            <a:pPr lvl="1"/>
            <a:r>
              <a:rPr lang="en-US" altLang="zh-CN" dirty="0" smtClean="0"/>
              <a:t>Packet type: EAPOL-configuration</a:t>
            </a:r>
          </a:p>
          <a:p>
            <a:pPr lvl="1"/>
            <a:r>
              <a:rPr lang="en-US" altLang="zh-CN" dirty="0" smtClean="0"/>
              <a:t>Payload:</a:t>
            </a:r>
          </a:p>
          <a:p>
            <a:pPr lvl="2"/>
            <a:r>
              <a:rPr lang="en-US" altLang="zh-CN" dirty="0" smtClean="0"/>
              <a:t>IP address</a:t>
            </a:r>
          </a:p>
          <a:p>
            <a:pPr lvl="2"/>
            <a:r>
              <a:rPr lang="en-US" altLang="zh-CN" dirty="0" smtClean="0"/>
              <a:t>Subnet mask</a:t>
            </a:r>
          </a:p>
          <a:p>
            <a:pPr lvl="2"/>
            <a:r>
              <a:rPr lang="en-US" altLang="zh-CN" dirty="0" smtClean="0"/>
              <a:t>Default gateway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May 2012</a:t>
            </a:r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48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8</a:t>
            </a:fld>
            <a:endParaRPr lang="en-US" altLang="ja-JP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81610" y="6475413"/>
            <a:ext cx="1662315" cy="184666"/>
          </a:xfrm>
        </p:spPr>
        <p:txBody>
          <a:bodyPr/>
          <a:lstStyle/>
          <a:p>
            <a:r>
              <a:rPr lang="de-DE" altLang="ja-JP" dirty="0" smtClean="0"/>
              <a:t>Dapeng </a:t>
            </a:r>
            <a:r>
              <a:rPr lang="de-DE" altLang="ja-JP" dirty="0" smtClean="0"/>
              <a:t>Liu, China Mobile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</TotalTime>
  <Words>439</Words>
  <Application>Microsoft Office PowerPoint</Application>
  <PresentationFormat>全屏显示(4:3)</PresentationFormat>
  <Paragraphs>98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802-11-Submission</vt:lpstr>
      <vt:lpstr>Extend 802.1X for higher layer configuration in FILS</vt:lpstr>
      <vt:lpstr>Abstract</vt:lpstr>
      <vt:lpstr>Conformance w/ Tgai PAR &amp; 5C </vt:lpstr>
      <vt:lpstr>Background</vt:lpstr>
      <vt:lpstr>Current authentication and higher layer configuration procedure</vt:lpstr>
      <vt:lpstr>Proposal: Combine IP address configuration and higher layer configuration with authentication</vt:lpstr>
      <vt:lpstr>802.1X extension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121</cp:revision>
  <cp:lastPrinted>1998-02-10T13:28:06Z</cp:lastPrinted>
  <dcterms:created xsi:type="dcterms:W3CDTF">2011-01-18T18:21:24Z</dcterms:created>
  <dcterms:modified xsi:type="dcterms:W3CDTF">2012-05-11T10:56:59Z</dcterms:modified>
  <cp:category/>
</cp:coreProperties>
</file>