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270" r:id="rId3"/>
    <p:sldId id="274" r:id="rId4"/>
    <p:sldId id="275" r:id="rId5"/>
    <p:sldId id="276" r:id="rId6"/>
    <p:sldId id="277" r:id="rId7"/>
    <p:sldId id="278" r:id="rId8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C84"/>
    <a:srgbClr val="EFE6A8"/>
    <a:srgbClr val="6A2A09"/>
    <a:srgbClr val="EFC59E"/>
    <a:srgbClr val="A40314"/>
    <a:srgbClr val="7BFF8D"/>
    <a:srgbClr val="FFF463"/>
    <a:srgbClr val="F6C1A0"/>
    <a:srgbClr val="30CC29"/>
    <a:srgbClr val="AC7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FECB4D8-DB02-4DC6-A0A2-4F2EBAE1DC90}" styleName="中間 1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0505E3EF-67EA-436B-97B2-0124C06EBD24}" styleName="中間 4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EB344D84-9AFB-497E-A393-DC336BA19D2E}" styleName="中間 3 - アクセント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5AB1C69-6EDB-4FF4-983F-18BD219EF322}" styleName="中間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06799F8-075E-4A3A-A7F6-7FBC6576F1A4}" styleName="テーマ 2 - アクセント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C7853C-536D-4A76-A0AE-DD22124D55A5}" styleName="テーマ 1 - アクセント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940675A-B579-460E-94D1-54222C63F5DA}" styleName="スタイルなし/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261" autoAdjust="0"/>
  </p:normalViewPr>
  <p:slideViewPr>
    <p:cSldViewPr>
      <p:cViewPr>
        <p:scale>
          <a:sx n="70" d="100"/>
          <a:sy n="70" d="100"/>
        </p:scale>
        <p:origin x="-1158" y="-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112" d="100"/>
          <a:sy n="112" d="100"/>
        </p:scale>
        <p:origin x="-1326" y="-7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 altLang="ja-JP"/>
              <a:t>Page </a:t>
            </a:r>
            <a:fld id="{2673BF1D-9DAF-9045-B632-EEED0899BC76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 altLang="ja-JP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0931112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501059" y="95706"/>
            <a:ext cx="178067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de-DE" altLang="ja-JP" dirty="0" smtClean="0"/>
              <a:t>doc.: IEEE </a:t>
            </a:r>
            <a:r>
              <a:rPr lang="en-US" altLang="zh-CN" b="1" dirty="0" smtClean="0">
                <a:effectLst/>
              </a:rPr>
              <a:t>11-12-0546</a:t>
            </a:r>
            <a:endParaRPr lang="en-US" altLang="ja-JP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 altLang="ja-JP"/>
              <a:t>Page </a:t>
            </a:r>
            <a:fld id="{E910C18A-03BD-DE42-8C52-D363488395C2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5625751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altLang="ja-JP"/>
              <a:t>Page </a:t>
            </a:r>
            <a:fld id="{9E944D61-F205-9B44-A9BD-355584AC9F9E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Kopfzeilenplatzhalt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de-DE" altLang="ja-JP" smtClean="0"/>
              <a:t>doc.: IEEE 802.11-y11/0140r0</a:t>
            </a:r>
            <a:endParaRPr lang="en-US" altLang="ja-JP"/>
          </a:p>
        </p:txBody>
      </p:sp>
      <p:sp>
        <p:nvSpPr>
          <p:cNvPr id="5" name="Datumsplatzhalt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de-DE" altLang="ja-JP" smtClean="0"/>
              <a:t>Jan 2011</a:t>
            </a:r>
            <a:endParaRPr lang="en-US" altLang="ja-JP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/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ja-JP" smtClean="0"/>
              <a:t>Page </a:t>
            </a:r>
            <a:fld id="{E910C18A-03BD-DE42-8C52-D363488395C2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047559C-680F-E94C-BB6B-E24F5D8A3692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9F53E4DA-97F1-CD4B-A96C-888A6FB9533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/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5D082882-EEB1-3B45-9B3F-63C8F745598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ja-JP" dirty="0" err="1" smtClean="0"/>
              <a:t>Daepng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31E72FFA-50B6-BE49-9796-CC7F59AABF3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 ヘッダ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1D4705DE-EF5E-3245-9BC1-C3DA5D49391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AC81D6A2-EF1A-7342-8735-F6FB16D8B53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FB997D35-7908-D144-B3D6-FD1AB951F4F0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7B0F5319-FD8A-3346-B5E7-F356E79E4745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EFCC6778-12E3-F944-995B-F7B11050D41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B6E4B4F7-6D23-4B41-816F-CC2E3533839A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と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altLang="ja-JP" smtClean="0"/>
              <a:t>Marc Emmelmann, Fraunhofer Fokus</a:t>
            </a:r>
            <a:endParaRPr lang="en-US" altLang="ja-JP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 altLang="ja-JP"/>
              <a:t>Slide </a:t>
            </a:r>
            <a:fld id="{D9999CD1-250E-3B41-87CE-CF495A8A8F6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/>
              <a:t>Click to edit Master text styles</a:t>
            </a:r>
          </a:p>
          <a:p>
            <a:pPr lvl="1"/>
            <a:r>
              <a:rPr lang="en-US" altLang="ja-JP"/>
              <a:t>Second level</a:t>
            </a:r>
          </a:p>
          <a:p>
            <a:pPr lvl="2"/>
            <a:r>
              <a:rPr lang="en-US" altLang="ja-JP"/>
              <a:t>Third level</a:t>
            </a:r>
          </a:p>
          <a:p>
            <a:pPr lvl="3"/>
            <a:r>
              <a:rPr lang="en-US" altLang="ja-JP"/>
              <a:t>Fourth level</a:t>
            </a:r>
          </a:p>
          <a:p>
            <a:pPr lvl="4"/>
            <a:r>
              <a:rPr lang="en-US" altLang="ja-JP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811352" y="6475413"/>
            <a:ext cx="73257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 altLang="ja-JP"/>
              <a:t>Slide </a:t>
            </a:r>
            <a:fld id="{03E4786A-0337-604E-9B36-BA666746C78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94683" y="332601"/>
            <a:ext cx="275081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457200" lvl="4" algn="r"/>
            <a:r>
              <a:rPr lang="en-US" altLang="ja-JP" sz="1800" b="1" dirty="0"/>
              <a:t>doc.: IEEE </a:t>
            </a:r>
            <a:r>
              <a:rPr lang="en-US" altLang="zh-CN" sz="1800" b="1" dirty="0" smtClean="0">
                <a:effectLst/>
              </a:rPr>
              <a:t>11-12-0546</a:t>
            </a:r>
            <a:endParaRPr lang="en-US" altLang="ja-JP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altLang="ja-JP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7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8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/>
              <a:t>Slide </a:t>
            </a:r>
            <a:fld id="{C0B7CE83-FD07-4F43-BAD8-20FD0EDAD0F6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altLang="ja-JP" dirty="0" smtClean="0"/>
              <a:t>Fast passive scan for FILS</a:t>
            </a:r>
            <a:endParaRPr lang="en-US" altLang="ja-JP" dirty="0"/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altLang="ja-JP" sz="2000" dirty="0"/>
              <a:t>Date:</a:t>
            </a:r>
            <a:r>
              <a:rPr lang="en-US" altLang="ja-JP" sz="2000" b="0" dirty="0" smtClean="0"/>
              <a:t> 2012-04-21</a:t>
            </a:r>
            <a:endParaRPr lang="en-US" altLang="ja-JP" sz="2000" b="0" dirty="0"/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altLang="ja-JP" sz="2000" b="1" dirty="0"/>
              <a:t>Authors:</a:t>
            </a:r>
            <a:endParaRPr lang="en-US" altLang="ja-JP" sz="2000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6692647"/>
              </p:ext>
            </p:extLst>
          </p:nvPr>
        </p:nvGraphicFramePr>
        <p:xfrm>
          <a:off x="609600" y="2362200"/>
          <a:ext cx="7924800" cy="11379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84960"/>
                <a:gridCol w="1463040"/>
                <a:gridCol w="1752600"/>
                <a:gridCol w="1371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Name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Affiliations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Address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Phone</a:t>
                      </a:r>
                      <a:endParaRPr kumimoji="1" lang="ja-JP" altLang="en-US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 smtClean="0"/>
                        <a:t>email</a:t>
                      </a:r>
                      <a:endParaRPr kumimoji="1" lang="ja-JP" altLang="en-US" sz="20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1" lang="en-US" altLang="ja-JP" sz="1600" dirty="0" err="1" smtClean="0"/>
                        <a:t>Dapeng</a:t>
                      </a:r>
                      <a:r>
                        <a:rPr kumimoji="1" lang="en-US" altLang="ja-JP" sz="1600" dirty="0" smtClean="0"/>
                        <a:t> Liu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China Mobile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600" dirty="0" smtClean="0"/>
                        <a:t>Beijing</a:t>
                      </a:r>
                      <a:endParaRPr kumimoji="1" lang="ja-JP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200" dirty="0" smtClean="0"/>
                        <a:t>+86-13911788933</a:t>
                      </a:r>
                      <a:endParaRPr kumimoji="1" lang="ja-JP" alt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 smtClean="0"/>
                        <a:t>liudapeng@chinamobile.com</a:t>
                      </a:r>
                      <a:endParaRPr kumimoji="1" lang="ja-JP" altLang="en-US" sz="105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This proposal aims to reduce the time used for passive scan in FILS scenario.</a:t>
            </a:r>
          </a:p>
          <a:p>
            <a:endParaRPr lang="en-US" dirty="0" smtClean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2</a:t>
            </a:fld>
            <a:endParaRPr lang="en-US" altLang="ja-JP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Conformance </a:t>
            </a:r>
            <a:r>
              <a:rPr lang="en-US" dirty="0" err="1" smtClean="0"/>
              <a:t>w</a:t>
            </a:r>
            <a:r>
              <a:rPr lang="en-US" dirty="0" smtClean="0"/>
              <a:t>/ </a:t>
            </a:r>
            <a:r>
              <a:rPr lang="en-US" dirty="0" err="1" smtClean="0"/>
              <a:t>Tgai</a:t>
            </a:r>
            <a:r>
              <a:rPr lang="en-US" dirty="0" smtClean="0"/>
              <a:t> PAR &amp; 5C </a:t>
            </a:r>
            <a:endParaRPr lang="en-US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de-DE" altLang="ja-JP" dirty="0" smtClean="0"/>
              <a:t>Dapeng Liu</a:t>
            </a:r>
            <a:endParaRPr lang="en-US" altLang="ja-JP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3</a:t>
            </a:fld>
            <a:endParaRPr lang="en-US" altLang="ja-JP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9519368"/>
              </p:ext>
            </p:extLst>
          </p:nvPr>
        </p:nvGraphicFramePr>
        <p:xfrm>
          <a:off x="762000" y="1905000"/>
          <a:ext cx="7696200" cy="331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791200"/>
                <a:gridCol w="19050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Conformance Question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Response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</a:t>
                      </a:r>
                      <a:r>
                        <a:rPr lang="en-US" sz="1400" dirty="0" smtClean="0"/>
                        <a:t>degrade the security offered by Robust Security Network Association (RSNA) already defined in 802.11?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change the MAC SAP interface?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require or introduce a change to the 802.1 architecture?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</a:t>
                      </a:r>
                      <a:r>
                        <a:rPr lang="en-US" sz="1400" baseline="0" dirty="0" smtClean="0"/>
                        <a:t> introduce a change in the channel access mechanism?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Does the proposal introduce a change in the PHY?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</a:t>
                      </a:r>
                      <a:endParaRPr lang="en-US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Which of the following link set-up phases is addressed by the proposal?</a:t>
                      </a:r>
                    </a:p>
                    <a:p>
                      <a:r>
                        <a:rPr lang="en-US" sz="1400" dirty="0" smtClean="0"/>
                        <a:t>(1) AP Discovery (2) Network Discovery (3) Link (re-)establishment</a:t>
                      </a:r>
                      <a:r>
                        <a:rPr lang="en-US" sz="1400" baseline="0" dirty="0" smtClean="0"/>
                        <a:t> / exchange of security related messages (4) Higher layer aspects, e.g. IP address assignment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1</a:t>
                      </a:r>
                      <a:endParaRPr 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Inhaltsplatzhalter 7"/>
          <p:cNvSpPr>
            <a:spLocks noGrp="1"/>
          </p:cNvSpPr>
          <p:nvPr>
            <p:ph idx="1"/>
          </p:nvPr>
        </p:nvSpPr>
        <p:spPr>
          <a:xfrm>
            <a:off x="685800" y="5334000"/>
            <a:ext cx="7772400" cy="762000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06037"/>
            <a:ext cx="7772400" cy="841763"/>
          </a:xfrm>
        </p:spPr>
        <p:txBody>
          <a:bodyPr/>
          <a:lstStyle/>
          <a:p>
            <a:r>
              <a:rPr lang="en-US" altLang="zh-CN" dirty="0" smtClean="0"/>
              <a:t>Problem of passive scan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29460" y="4336473"/>
            <a:ext cx="8077200" cy="1905000"/>
          </a:xfrm>
        </p:spPr>
        <p:txBody>
          <a:bodyPr/>
          <a:lstStyle/>
          <a:p>
            <a:pPr marL="0" indent="0" algn="ctr">
              <a:buNone/>
            </a:pPr>
            <a:r>
              <a:rPr lang="en-US" altLang="zh-CN" dirty="0" smtClean="0"/>
              <a:t>The problem</a:t>
            </a:r>
          </a:p>
          <a:p>
            <a:r>
              <a:rPr lang="en-US" altLang="zh-CN" dirty="0" smtClean="0"/>
              <a:t>STA need to switch to different channels and stay on that channel monitoring for a period of time.</a:t>
            </a:r>
          </a:p>
          <a:p>
            <a:r>
              <a:rPr lang="en-US" altLang="zh-CN" dirty="0" smtClean="0"/>
              <a:t>In the above example,  the scanning time would be: T1+T2+T3, where T1 and T2 is wasted.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4</a:t>
            </a:fld>
            <a:endParaRPr lang="en-US" altLang="ja-JP"/>
          </a:p>
        </p:txBody>
      </p:sp>
      <p:cxnSp>
        <p:nvCxnSpPr>
          <p:cNvPr id="7" name="直線コネクタ 10"/>
          <p:cNvCxnSpPr/>
          <p:nvPr/>
        </p:nvCxnSpPr>
        <p:spPr bwMode="auto">
          <a:xfrm>
            <a:off x="3289410" y="250899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直線コネクタ 11"/>
          <p:cNvCxnSpPr/>
          <p:nvPr/>
        </p:nvCxnSpPr>
        <p:spPr bwMode="auto">
          <a:xfrm>
            <a:off x="3289410" y="322337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9" name="直線コネクタ 12"/>
          <p:cNvCxnSpPr/>
          <p:nvPr/>
        </p:nvCxnSpPr>
        <p:spPr bwMode="auto">
          <a:xfrm>
            <a:off x="3289410" y="3937751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" name="テキスト ボックス 14"/>
          <p:cNvSpPr txBox="1"/>
          <p:nvPr/>
        </p:nvSpPr>
        <p:spPr>
          <a:xfrm>
            <a:off x="2860782" y="215180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CH1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1" name="テキスト ボックス 15"/>
          <p:cNvSpPr txBox="1"/>
          <p:nvPr/>
        </p:nvSpPr>
        <p:spPr>
          <a:xfrm>
            <a:off x="2860782" y="286618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CH2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sp>
        <p:nvSpPr>
          <p:cNvPr id="12" name="テキスト ボックス 16"/>
          <p:cNvSpPr txBox="1"/>
          <p:nvPr/>
        </p:nvSpPr>
        <p:spPr>
          <a:xfrm>
            <a:off x="2860782" y="3580561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smtClean="0">
                <a:solidFill>
                  <a:schemeClr val="tx1"/>
                </a:solidFill>
              </a:rPr>
              <a:t>CH3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9"/>
          <p:cNvCxnSpPr/>
          <p:nvPr/>
        </p:nvCxnSpPr>
        <p:spPr bwMode="auto">
          <a:xfrm flipV="1">
            <a:off x="3718038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20"/>
          <p:cNvCxnSpPr/>
          <p:nvPr/>
        </p:nvCxnSpPr>
        <p:spPr bwMode="auto">
          <a:xfrm flipV="1">
            <a:off x="4360980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26"/>
          <p:cNvCxnSpPr/>
          <p:nvPr/>
        </p:nvCxnSpPr>
        <p:spPr bwMode="auto">
          <a:xfrm flipV="1">
            <a:off x="5003922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30"/>
          <p:cNvCxnSpPr/>
          <p:nvPr/>
        </p:nvCxnSpPr>
        <p:spPr bwMode="auto">
          <a:xfrm flipV="1">
            <a:off x="5646864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34"/>
          <p:cNvCxnSpPr/>
          <p:nvPr/>
        </p:nvCxnSpPr>
        <p:spPr bwMode="auto">
          <a:xfrm flipV="1">
            <a:off x="6289806" y="3509123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8" name="正方形/長方形 38"/>
          <p:cNvSpPr/>
          <p:nvPr/>
        </p:nvSpPr>
        <p:spPr bwMode="auto">
          <a:xfrm>
            <a:off x="3575162" y="200892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9" name="正方形/長方形 39"/>
          <p:cNvSpPr/>
          <p:nvPr/>
        </p:nvSpPr>
        <p:spPr bwMode="auto">
          <a:xfrm>
            <a:off x="4360980" y="272330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正方形/長方形 40"/>
          <p:cNvSpPr/>
          <p:nvPr/>
        </p:nvSpPr>
        <p:spPr bwMode="auto">
          <a:xfrm>
            <a:off x="5146798" y="3437685"/>
            <a:ext cx="785818" cy="642942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1" name="テキスト ボックス 41"/>
          <p:cNvSpPr txBox="1"/>
          <p:nvPr/>
        </p:nvSpPr>
        <p:spPr>
          <a:xfrm>
            <a:off x="4360980" y="1866049"/>
            <a:ext cx="178595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solidFill>
                  <a:schemeClr val="tx1"/>
                </a:solidFill>
              </a:rPr>
              <a:t>Monitoring window</a:t>
            </a:r>
            <a:endParaRPr kumimoji="1" lang="ja-JP" altLang="en-US" sz="1400" dirty="0">
              <a:solidFill>
                <a:schemeClr val="tx1"/>
              </a:solidFill>
            </a:endParaRPr>
          </a:p>
        </p:txBody>
      </p:sp>
      <p:sp>
        <p:nvSpPr>
          <p:cNvPr id="22" name="フリーフォーム 43"/>
          <p:cNvSpPr/>
          <p:nvPr/>
        </p:nvSpPr>
        <p:spPr bwMode="auto">
          <a:xfrm>
            <a:off x="4356520" y="2316008"/>
            <a:ext cx="423081" cy="409432"/>
          </a:xfrm>
          <a:custGeom>
            <a:avLst/>
            <a:gdLst>
              <a:gd name="connsiteX0" fmla="*/ 0 w 423081"/>
              <a:gd name="connsiteY0" fmla="*/ 0 h 409432"/>
              <a:gd name="connsiteX1" fmla="*/ 327547 w 423081"/>
              <a:gd name="connsiteY1" fmla="*/ 95534 h 409432"/>
              <a:gd name="connsiteX2" fmla="*/ 423081 w 423081"/>
              <a:gd name="connsiteY2" fmla="*/ 409432 h 40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081" h="409432">
                <a:moveTo>
                  <a:pt x="0" y="0"/>
                </a:moveTo>
                <a:cubicBezTo>
                  <a:pt x="128517" y="13647"/>
                  <a:pt x="257034" y="27295"/>
                  <a:pt x="327547" y="95534"/>
                </a:cubicBezTo>
                <a:cubicBezTo>
                  <a:pt x="398061" y="163773"/>
                  <a:pt x="410571" y="286602"/>
                  <a:pt x="423081" y="4094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3" name="フリーフォーム 44"/>
          <p:cNvSpPr/>
          <p:nvPr/>
        </p:nvSpPr>
        <p:spPr bwMode="auto">
          <a:xfrm>
            <a:off x="5146798" y="3028253"/>
            <a:ext cx="423081" cy="409432"/>
          </a:xfrm>
          <a:custGeom>
            <a:avLst/>
            <a:gdLst>
              <a:gd name="connsiteX0" fmla="*/ 0 w 423081"/>
              <a:gd name="connsiteY0" fmla="*/ 0 h 409432"/>
              <a:gd name="connsiteX1" fmla="*/ 327547 w 423081"/>
              <a:gd name="connsiteY1" fmla="*/ 95534 h 409432"/>
              <a:gd name="connsiteX2" fmla="*/ 423081 w 423081"/>
              <a:gd name="connsiteY2" fmla="*/ 409432 h 409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23081" h="409432">
                <a:moveTo>
                  <a:pt x="0" y="0"/>
                </a:moveTo>
                <a:cubicBezTo>
                  <a:pt x="128517" y="13647"/>
                  <a:pt x="257034" y="27295"/>
                  <a:pt x="327547" y="95534"/>
                </a:cubicBezTo>
                <a:cubicBezTo>
                  <a:pt x="398061" y="163773"/>
                  <a:pt x="410571" y="286602"/>
                  <a:pt x="423081" y="4094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ja-JP" alt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25" name="直接连接符 24"/>
          <p:cNvCxnSpPr/>
          <p:nvPr/>
        </p:nvCxnSpPr>
        <p:spPr bwMode="auto">
          <a:xfrm>
            <a:off x="3575162" y="16002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7" name="直接连接符 26"/>
          <p:cNvCxnSpPr/>
          <p:nvPr/>
        </p:nvCxnSpPr>
        <p:spPr bwMode="auto">
          <a:xfrm>
            <a:off x="4356520" y="16002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29" name="直接连接符 28"/>
          <p:cNvCxnSpPr/>
          <p:nvPr/>
        </p:nvCxnSpPr>
        <p:spPr bwMode="auto">
          <a:xfrm>
            <a:off x="3575162" y="1804562"/>
            <a:ext cx="785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30" name="TextBox 29"/>
          <p:cNvSpPr txBox="1"/>
          <p:nvPr/>
        </p:nvSpPr>
        <p:spPr>
          <a:xfrm>
            <a:off x="3789977" y="1527563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T1</a:t>
            </a:r>
            <a:endParaRPr lang="zh-CN" altLang="en-US" dirty="0"/>
          </a:p>
        </p:txBody>
      </p:sp>
      <p:cxnSp>
        <p:nvCxnSpPr>
          <p:cNvPr id="31" name="直接连接符 30"/>
          <p:cNvCxnSpPr/>
          <p:nvPr/>
        </p:nvCxnSpPr>
        <p:spPr bwMode="auto">
          <a:xfrm>
            <a:off x="4356520" y="2623275"/>
            <a:ext cx="785818" cy="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cxnSp>
        <p:nvCxnSpPr>
          <p:cNvPr id="32" name="直接连接符 31"/>
          <p:cNvCxnSpPr/>
          <p:nvPr/>
        </p:nvCxnSpPr>
        <p:spPr bwMode="auto">
          <a:xfrm>
            <a:off x="4360980" y="230462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3" name="直接连接符 32"/>
          <p:cNvCxnSpPr/>
          <p:nvPr/>
        </p:nvCxnSpPr>
        <p:spPr bwMode="auto">
          <a:xfrm>
            <a:off x="5134421" y="2286000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4" name="TextBox 33"/>
          <p:cNvSpPr txBox="1"/>
          <p:nvPr/>
        </p:nvSpPr>
        <p:spPr>
          <a:xfrm>
            <a:off x="4728450" y="2167493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T2</a:t>
            </a:r>
            <a:endParaRPr lang="zh-CN" altLang="en-US" dirty="0"/>
          </a:p>
        </p:txBody>
      </p:sp>
      <p:cxnSp>
        <p:nvCxnSpPr>
          <p:cNvPr id="35" name="直接连接符 34"/>
          <p:cNvCxnSpPr/>
          <p:nvPr/>
        </p:nvCxnSpPr>
        <p:spPr bwMode="auto">
          <a:xfrm>
            <a:off x="5142338" y="301900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36" name="直接连接符 35"/>
          <p:cNvCxnSpPr/>
          <p:nvPr/>
        </p:nvCxnSpPr>
        <p:spPr bwMode="auto">
          <a:xfrm>
            <a:off x="5646864" y="3019008"/>
            <a:ext cx="0" cy="408725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37" name="TextBox 36"/>
          <p:cNvSpPr txBox="1"/>
          <p:nvPr/>
        </p:nvSpPr>
        <p:spPr>
          <a:xfrm>
            <a:off x="5253955" y="2866181"/>
            <a:ext cx="3561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T3</a:t>
            </a:r>
            <a:endParaRPr lang="zh-CN" altLang="en-US" dirty="0"/>
          </a:p>
        </p:txBody>
      </p:sp>
      <p:sp>
        <p:nvSpPr>
          <p:cNvPr id="3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467625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1066800"/>
          </a:xfrm>
        </p:spPr>
        <p:txBody>
          <a:bodyPr/>
          <a:lstStyle/>
          <a:p>
            <a:r>
              <a:rPr lang="en-US" altLang="zh-CN" dirty="0" smtClean="0"/>
              <a:t>Possible solution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838200"/>
          </a:xfrm>
        </p:spPr>
        <p:txBody>
          <a:bodyPr/>
          <a:lstStyle/>
          <a:p>
            <a:r>
              <a:rPr lang="en-US" altLang="zh-CN" dirty="0" smtClean="0"/>
              <a:t>Solution : 802.11ai can use a pre-configured/dedicated channel for passive scan</a:t>
            </a:r>
          </a:p>
          <a:p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 altLang="ja-JP" smtClean="0"/>
              <a:t>January 2011</a:t>
            </a:r>
            <a:endParaRPr lang="en-US" altLang="ja-JP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5</a:t>
            </a:fld>
            <a:endParaRPr lang="en-US" altLang="ja-JP"/>
          </a:p>
        </p:txBody>
      </p:sp>
      <p:cxnSp>
        <p:nvCxnSpPr>
          <p:cNvPr id="9" name="直線コネクタ 12"/>
          <p:cNvCxnSpPr/>
          <p:nvPr/>
        </p:nvCxnSpPr>
        <p:spPr bwMode="auto">
          <a:xfrm>
            <a:off x="3028928" y="3167066"/>
            <a:ext cx="3143272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" name="テキスト ボックス 16"/>
          <p:cNvSpPr txBox="1"/>
          <p:nvPr/>
        </p:nvSpPr>
        <p:spPr>
          <a:xfrm>
            <a:off x="2600300" y="2809876"/>
            <a:ext cx="6429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800" dirty="0" err="1" smtClean="0">
                <a:solidFill>
                  <a:schemeClr val="tx1"/>
                </a:solidFill>
              </a:rPr>
              <a:t>CHx</a:t>
            </a:r>
            <a:endParaRPr kumimoji="1" lang="ja-JP" altLang="en-US" sz="1800" dirty="0">
              <a:solidFill>
                <a:schemeClr val="tx1"/>
              </a:solidFill>
            </a:endParaRPr>
          </a:p>
        </p:txBody>
      </p:sp>
      <p:cxnSp>
        <p:nvCxnSpPr>
          <p:cNvPr id="13" name="直線矢印コネクタ 19"/>
          <p:cNvCxnSpPr/>
          <p:nvPr/>
        </p:nvCxnSpPr>
        <p:spPr bwMode="auto">
          <a:xfrm flipV="1">
            <a:off x="3457556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4" name="直線矢印コネクタ 20"/>
          <p:cNvCxnSpPr/>
          <p:nvPr/>
        </p:nvCxnSpPr>
        <p:spPr bwMode="auto">
          <a:xfrm flipV="1">
            <a:off x="4100498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5" name="直線矢印コネクタ 26"/>
          <p:cNvCxnSpPr/>
          <p:nvPr/>
        </p:nvCxnSpPr>
        <p:spPr bwMode="auto">
          <a:xfrm flipV="1">
            <a:off x="4743440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6" name="直線矢印コネクタ 30"/>
          <p:cNvCxnSpPr/>
          <p:nvPr/>
        </p:nvCxnSpPr>
        <p:spPr bwMode="auto">
          <a:xfrm flipV="1">
            <a:off x="5386382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/>
          </a:ln>
          <a:effectLst/>
        </p:spPr>
      </p:cxnSp>
      <p:cxnSp>
        <p:nvCxnSpPr>
          <p:cNvPr id="17" name="直線矢印コネクタ 34"/>
          <p:cNvCxnSpPr/>
          <p:nvPr/>
        </p:nvCxnSpPr>
        <p:spPr bwMode="auto">
          <a:xfrm flipV="1">
            <a:off x="6029324" y="2738438"/>
            <a:ext cx="0" cy="428628"/>
          </a:xfrm>
          <a:prstGeom prst="straightConnector1">
            <a:avLst/>
          </a:prstGeom>
          <a:solidFill>
            <a:srgbClr val="00B8FF"/>
          </a:solidFill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35" name="内容占位符 2"/>
          <p:cNvSpPr txBox="1">
            <a:spLocks/>
          </p:cNvSpPr>
          <p:nvPr/>
        </p:nvSpPr>
        <p:spPr bwMode="auto">
          <a:xfrm>
            <a:off x="838200" y="3276600"/>
            <a:ext cx="7772400" cy="3200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ＭＳ Ｐゴシック" charset="-128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ＭＳ Ｐゴシック" charset="-128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ＭＳ Ｐゴシック" charset="-128"/>
              </a:defRPr>
            </a:lvl9pPr>
          </a:lstStyle>
          <a:p>
            <a:r>
              <a:rPr lang="en-US" altLang="zh-CN" dirty="0" smtClean="0"/>
              <a:t>APs send beacons use a pre-configured channel.</a:t>
            </a:r>
          </a:p>
          <a:p>
            <a:r>
              <a:rPr lang="en-US" altLang="zh-CN" dirty="0" smtClean="0"/>
              <a:t>The beacons should contain more information than regular ones:</a:t>
            </a:r>
          </a:p>
          <a:p>
            <a:pPr lvl="1"/>
            <a:r>
              <a:rPr lang="en-US" altLang="zh-CN" dirty="0" smtClean="0"/>
              <a:t>E.g.: The channel that it really used for data transmission.</a:t>
            </a:r>
          </a:p>
          <a:p>
            <a:r>
              <a:rPr lang="en-US" altLang="zh-CN" dirty="0" smtClean="0"/>
              <a:t>STA monitoring that particular channel instead of scanning all the channels.</a:t>
            </a:r>
          </a:p>
          <a:p>
            <a:r>
              <a:rPr lang="en-US" altLang="zh-CN" dirty="0" smtClean="0"/>
              <a:t>Scanning time is reduced since not necessary to change channels and wait.</a:t>
            </a:r>
            <a:endParaRPr lang="zh-CN" altLang="en-US" dirty="0"/>
          </a:p>
        </p:txBody>
      </p:sp>
      <p:sp>
        <p:nvSpPr>
          <p:cNvPr id="36" name="TextBox 35"/>
          <p:cNvSpPr txBox="1"/>
          <p:nvPr/>
        </p:nvSpPr>
        <p:spPr>
          <a:xfrm>
            <a:off x="2625040" y="2232850"/>
            <a:ext cx="3023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Beacon 1: AP1 use channel 1 for transmission</a:t>
            </a:r>
            <a:endParaRPr lang="zh-CN" altLang="en-US" dirty="0"/>
          </a:p>
        </p:txBody>
      </p:sp>
      <p:cxnSp>
        <p:nvCxnSpPr>
          <p:cNvPr id="38" name="直接箭头连接符 37"/>
          <p:cNvCxnSpPr/>
          <p:nvPr/>
        </p:nvCxnSpPr>
        <p:spPr bwMode="auto">
          <a:xfrm flipH="1" flipV="1">
            <a:off x="3243242" y="2495692"/>
            <a:ext cx="107157" cy="228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40" name="TextBox 39"/>
          <p:cNvSpPr txBox="1"/>
          <p:nvPr/>
        </p:nvSpPr>
        <p:spPr>
          <a:xfrm>
            <a:off x="5416993" y="2057400"/>
            <a:ext cx="30231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Beacon 2: AP2 use channel 2 for transmission</a:t>
            </a:r>
            <a:endParaRPr lang="zh-CN" altLang="en-US" dirty="0"/>
          </a:p>
        </p:txBody>
      </p:sp>
      <p:cxnSp>
        <p:nvCxnSpPr>
          <p:cNvPr id="41" name="直接箭头连接符 40"/>
          <p:cNvCxnSpPr/>
          <p:nvPr/>
        </p:nvCxnSpPr>
        <p:spPr bwMode="auto">
          <a:xfrm flipV="1">
            <a:off x="5562600" y="2384249"/>
            <a:ext cx="413146" cy="228588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  <a:effectLst/>
        </p:spPr>
      </p:cxnSp>
      <p:sp>
        <p:nvSpPr>
          <p:cNvPr id="18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78696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Problems need be solved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How does the STA and AP know which is the channel for beacon scanning and monitoring?</a:t>
            </a:r>
          </a:p>
          <a:p>
            <a:pPr lvl="1"/>
            <a:r>
              <a:rPr lang="en-US" altLang="zh-CN" dirty="0" smtClean="0"/>
              <a:t>11ai can specify a default channel for passive scan</a:t>
            </a:r>
          </a:p>
          <a:p>
            <a:r>
              <a:rPr lang="en-US" altLang="zh-CN" dirty="0" smtClean="0"/>
              <a:t>How to avoid the confliction of the beacons sent by different APs?</a:t>
            </a:r>
          </a:p>
          <a:p>
            <a:pPr lvl="1"/>
            <a:r>
              <a:rPr lang="en-US" altLang="zh-CN" dirty="0" smtClean="0"/>
              <a:t>Need further study 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en-US" altLang="ja-JP" dirty="0" err="1" smtClean="0"/>
              <a:t>Dapeng</a:t>
            </a:r>
            <a:r>
              <a:rPr lang="en-US" altLang="ja-JP" dirty="0" smtClean="0"/>
              <a:t> Liu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6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6319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Questions?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r>
              <a:rPr lang="de-DE" altLang="ja-JP" dirty="0" smtClean="0"/>
              <a:t>May 2012</a:t>
            </a:r>
            <a:endParaRPr lang="en-US" altLang="ja-JP" dirty="0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>
          <a:xfrm>
            <a:off x="7811352" y="6475413"/>
            <a:ext cx="732573" cy="184666"/>
          </a:xfrm>
        </p:spPr>
        <p:txBody>
          <a:bodyPr/>
          <a:lstStyle/>
          <a:p>
            <a:r>
              <a:rPr lang="de-DE" altLang="ja-JP" dirty="0" smtClean="0"/>
              <a:t>Dapeng Liu</a:t>
            </a:r>
            <a:endParaRPr lang="en-US" altLang="ja-JP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ja-JP" smtClean="0"/>
              <a:t>Slide </a:t>
            </a:r>
            <a:fld id="{31E72FFA-50B6-BE49-9796-CC7F59AABF37}" type="slidenum">
              <a:rPr lang="en-US" altLang="ja-JP" smtClean="0"/>
              <a:pPr/>
              <a:t>7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8127489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371</TotalTime>
  <Words>424</Words>
  <Application>Microsoft Office PowerPoint</Application>
  <PresentationFormat>全屏显示(4:3)</PresentationFormat>
  <Paragraphs>87</Paragraphs>
  <Slides>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7</vt:i4>
      </vt:variant>
    </vt:vector>
  </HeadingPairs>
  <TitlesOfParts>
    <vt:vector size="8" baseType="lpstr">
      <vt:lpstr>802-11-Submission</vt:lpstr>
      <vt:lpstr>Fast passive scan for FILS</vt:lpstr>
      <vt:lpstr>Abstract</vt:lpstr>
      <vt:lpstr>Conformance w/ Tgai PAR &amp; 5C </vt:lpstr>
      <vt:lpstr>Problem of passive scan</vt:lpstr>
      <vt:lpstr>Possible solution</vt:lpstr>
      <vt:lpstr>Problems need be solved</vt:lpstr>
      <vt:lpstr>PowerPoint 演示文稿</vt:lpstr>
    </vt:vector>
  </TitlesOfParts>
  <Manager/>
  <Company>Fraunhofer Fokus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Operation Manual Template Slides</dc:title>
  <dc:subject/>
  <dc:creator>Marc Emmelmann</dc:creator>
  <cp:keywords/>
  <dc:description/>
  <cp:lastModifiedBy>刘大鹏</cp:lastModifiedBy>
  <cp:revision>80</cp:revision>
  <cp:lastPrinted>1998-02-10T13:28:06Z</cp:lastPrinted>
  <dcterms:created xsi:type="dcterms:W3CDTF">2011-01-18T18:21:24Z</dcterms:created>
  <dcterms:modified xsi:type="dcterms:W3CDTF">2012-05-04T07:14:29Z</dcterms:modified>
  <cp:category/>
</cp:coreProperties>
</file>