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0" r:id="rId3"/>
    <p:sldId id="274" r:id="rId4"/>
    <p:sldId id="282" r:id="rId5"/>
    <p:sldId id="283" r:id="rId6"/>
    <p:sldId id="278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C84"/>
    <a:srgbClr val="EFE6A8"/>
    <a:srgbClr val="6A2A09"/>
    <a:srgbClr val="EFC59E"/>
    <a:srgbClr val="A40314"/>
    <a:srgbClr val="7BFF8D"/>
    <a:srgbClr val="FFF463"/>
    <a:srgbClr val="F6C1A0"/>
    <a:srgbClr val="30CC29"/>
    <a:srgbClr val="AC7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中間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505E3EF-67EA-436B-97B2-0124C06EBD24}" styleName="中間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B344D84-9AFB-497E-A393-DC336BA19D2E}" styleName="中間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中間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06799F8-075E-4A3A-A7F6-7FBC6576F1A4}" styleName="テーマ 2 - アクセント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テーマ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スタイルなし/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4094" autoAdjust="0"/>
  </p:normalViewPr>
  <p:slideViewPr>
    <p:cSldViewPr>
      <p:cViewPr>
        <p:scale>
          <a:sx n="71" d="100"/>
          <a:sy n="71" d="100"/>
        </p:scale>
        <p:origin x="-1128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36" d="100"/>
          <a:sy n="136" d="100"/>
        </p:scale>
        <p:origin x="-804" y="-7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de-DE" altLang="ja-JP" smtClean="0"/>
              <a:t>doc.: IEEE 802.11-y11/0140r0</a:t>
            </a:r>
            <a:endParaRPr lang="en-US" altLang="ja-JP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de-DE" altLang="ja-JP" smtClean="0"/>
              <a:t>Jan 2011</a:t>
            </a:r>
            <a:endParaRPr lang="en-US" altLang="ja-JP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ja-JP"/>
              <a:t>Page </a:t>
            </a:r>
            <a:fld id="{2673BF1D-9DAF-9045-B632-EEED0899BC76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 altLang="ja-JP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093111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00069" y="95706"/>
            <a:ext cx="188166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de-DE" altLang="ja-JP" dirty="0" smtClean="0"/>
              <a:t>doc.: IEEE </a:t>
            </a:r>
            <a:r>
              <a:rPr lang="en-US" altLang="zh-CN" dirty="0" smtClean="0"/>
              <a:t>11-12/0545r1</a:t>
            </a:r>
            <a:endParaRPr lang="en-US" altLang="ja-JP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5341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de-DE" altLang="ja-JP" dirty="0" smtClean="0"/>
              <a:t>May 2012</a:t>
            </a:r>
            <a:endParaRPr lang="en-US" altLang="ja-JP" dirty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ja-JP"/>
              <a:t>Page </a:t>
            </a:r>
            <a:fld id="{E910C18A-03BD-DE42-8C52-D363488395C2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562575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de-DE" altLang="ja-JP" smtClean="0"/>
              <a:t>doc.: IEEE 802.11-y11/0140r0</a:t>
            </a:r>
            <a:endParaRPr lang="en-US" altLang="ja-JP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de-DE" altLang="ja-JP" smtClean="0"/>
              <a:t>Jan 2011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9E944D61-F205-9B44-A9BD-355584AC9F9E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altLang="ja-JP" smtClean="0"/>
              <a:t>doc.: IEEE 802.11-y11/0140r0</a:t>
            </a:r>
            <a:endParaRPr lang="en-US" altLang="ja-JP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altLang="ja-JP" smtClean="0"/>
              <a:t>Jan 2011</a:t>
            </a:r>
            <a:endParaRPr lang="en-US" altLang="ja-JP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ja-JP" smtClean="0"/>
              <a:t>Page </a:t>
            </a:r>
            <a:fld id="{E910C18A-03BD-DE42-8C52-D363488395C2}" type="slidenum">
              <a:rPr lang="en-US" altLang="ja-JP" smtClean="0"/>
              <a:pPr/>
              <a:t>2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altLang="ja-JP" smtClean="0"/>
              <a:t>doc.: IEEE </a:t>
            </a:r>
            <a:r>
              <a:rPr lang="en-US" altLang="zh-CN" b="1" smtClean="0">
                <a:effectLst/>
              </a:rPr>
              <a:t>11-12-0545</a:t>
            </a:r>
            <a:endParaRPr lang="en-US" altLang="ja-JP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altLang="ja-JP" smtClean="0"/>
              <a:t>Jan 2011</a:t>
            </a:r>
            <a:endParaRPr lang="en-US" altLang="ja-JP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ja-JP" smtClean="0"/>
              <a:t>Page </a:t>
            </a:r>
            <a:fld id="{E910C18A-03BD-DE42-8C52-D363488395C2}" type="slidenum">
              <a:rPr lang="en-US" altLang="ja-JP" smtClean="0"/>
              <a:pPr/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57233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9047559C-680F-E94C-BB6B-E24F5D8A3692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9F53E4DA-97F1-CD4B-A96C-888A6FB9533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5D082882-EEB1-3B45-9B3F-63C8F745598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de-DE" altLang="ja-JP" dirty="0" smtClean="0"/>
              <a:t>May 2012</a:t>
            </a:r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7811352" y="6475413"/>
            <a:ext cx="732573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err="1" smtClean="0"/>
              <a:t>Dapeng</a:t>
            </a:r>
            <a:r>
              <a:rPr lang="en-US" altLang="ja-JP" dirty="0" smtClean="0"/>
              <a:t> Liu</a:t>
            </a: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31E72FFA-50B6-BE49-9796-CC7F59AABF3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1D4705DE-EF5E-3245-9BC1-C3DA5D49391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AC81D6A2-EF1A-7342-8735-F6FB16D8B53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FB997D35-7908-D144-B3D6-FD1AB951F4F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7B0F5319-FD8A-3346-B5E7-F356E79E4745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FCC6778-12E3-F944-995B-F7B11050D41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B6E4B4F7-6D23-4B41-816F-CC2E3533839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D9999CD1-250E-3B41-87CE-CF495A8A8F6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de-DE" altLang="ja-JP" dirty="0" smtClean="0"/>
              <a:t>May 2012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81610" y="6475413"/>
            <a:ext cx="166231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ja-JP" dirty="0" err="1" smtClean="0"/>
              <a:t>Dapeng</a:t>
            </a:r>
            <a:r>
              <a:rPr lang="en-US" altLang="ja-JP" dirty="0" smtClean="0"/>
              <a:t> Liu, China Mobile</a:t>
            </a:r>
            <a:endParaRPr lang="en-US" altLang="ja-JP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ja-JP"/>
              <a:t>Slide </a:t>
            </a:r>
            <a:fld id="{03E4786A-0337-604E-9B36-BA666746C78B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566442" y="332601"/>
            <a:ext cx="28790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altLang="ja-JP" sz="1800" b="1" dirty="0"/>
              <a:t>doc.: IEEE </a:t>
            </a:r>
            <a:r>
              <a:rPr lang="en-US" altLang="zh-CN" sz="1800" b="1" dirty="0" smtClean="0">
                <a:effectLst/>
              </a:rPr>
              <a:t>11-12/0545r1</a:t>
            </a:r>
            <a:endParaRPr lang="en-US" altLang="ja-JP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de-DE" altLang="ja-JP" dirty="0" smtClean="0"/>
              <a:t>May 2012</a:t>
            </a:r>
            <a:endParaRPr lang="en-US" altLang="ja-JP" dirty="0"/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6881610" y="6475413"/>
            <a:ext cx="1662315" cy="184666"/>
          </a:xfrm>
        </p:spPr>
        <p:txBody>
          <a:bodyPr/>
          <a:lstStyle/>
          <a:p>
            <a:r>
              <a:rPr lang="en-US" altLang="ja-JP" dirty="0" err="1" smtClean="0"/>
              <a:t>Dapeng</a:t>
            </a:r>
            <a:r>
              <a:rPr lang="en-US" altLang="ja-JP" dirty="0" smtClean="0"/>
              <a:t> </a:t>
            </a:r>
            <a:r>
              <a:rPr lang="en-US" altLang="ja-JP" dirty="0" smtClean="0"/>
              <a:t>Liu, China Mobile</a:t>
            </a:r>
            <a:endParaRPr lang="en-US" altLang="ja-JP" dirty="0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C0B7CE83-FD07-4F43-BAD8-20FD0EDAD0F6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dirty="0" smtClean="0"/>
              <a:t>Access Control Mechanism for FILS</a:t>
            </a:r>
            <a:endParaRPr lang="en-US" altLang="ja-JP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/>
              <a:t>Date:</a:t>
            </a:r>
            <a:r>
              <a:rPr lang="en-US" altLang="ja-JP" sz="2000" b="0" dirty="0" smtClean="0"/>
              <a:t> 2012-04-21</a:t>
            </a:r>
            <a:endParaRPr lang="en-US" altLang="ja-JP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 dirty="0"/>
              <a:t>Authors:</a:t>
            </a:r>
            <a:endParaRPr lang="en-US" altLang="ja-JP" sz="2000" dirty="0"/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905189"/>
              </p:ext>
            </p:extLst>
          </p:nvPr>
        </p:nvGraphicFramePr>
        <p:xfrm>
          <a:off x="609600" y="2362200"/>
          <a:ext cx="7924800" cy="1833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4960"/>
                <a:gridCol w="1463040"/>
                <a:gridCol w="1752600"/>
                <a:gridCol w="1371600"/>
                <a:gridCol w="175260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Name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Affiliations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Address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Phone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email</a:t>
                      </a:r>
                      <a:endParaRPr kumimoji="1" lang="ja-JP" alt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 err="1" smtClean="0"/>
                        <a:t>Dapeng</a:t>
                      </a:r>
                      <a:r>
                        <a:rPr kumimoji="1" lang="en-US" altLang="ja-JP" sz="1600" dirty="0" smtClean="0"/>
                        <a:t> Liu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China Mobile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>
                          <a:effectLst/>
                        </a:rPr>
                        <a:t>32 </a:t>
                      </a:r>
                      <a:r>
                        <a:rPr lang="en-US" altLang="zh-CN" sz="1600" dirty="0" err="1" smtClean="0">
                          <a:effectLst/>
                        </a:rPr>
                        <a:t>Xuanwumen</a:t>
                      </a:r>
                      <a:r>
                        <a:rPr lang="en-US" altLang="zh-CN" sz="1600" dirty="0" smtClean="0">
                          <a:effectLst/>
                        </a:rPr>
                        <a:t> West Street </a:t>
                      </a:r>
                      <a:r>
                        <a:rPr lang="en-US" altLang="zh-CN" sz="1600" dirty="0" err="1" smtClean="0">
                          <a:effectLst/>
                        </a:rPr>
                        <a:t>Beijng</a:t>
                      </a:r>
                      <a:r>
                        <a:rPr lang="en-US" altLang="zh-CN" sz="1600" dirty="0" smtClean="0">
                          <a:effectLst/>
                        </a:rPr>
                        <a:t>, </a:t>
                      </a:r>
                      <a:r>
                        <a:rPr lang="en-US" altLang="zh-CN" sz="1600" dirty="0" err="1" smtClean="0">
                          <a:effectLst/>
                        </a:rPr>
                        <a:t>Xicheng</a:t>
                      </a:r>
                      <a:r>
                        <a:rPr lang="en-US" altLang="zh-CN" sz="1600" dirty="0" smtClean="0">
                          <a:effectLst/>
                        </a:rPr>
                        <a:t> District, 100053 </a:t>
                      </a:r>
                      <a:r>
                        <a:rPr lang="en-US" altLang="zh-CN" sz="1600" smtClean="0">
                          <a:effectLst/>
                        </a:rPr>
                        <a:t>China </a:t>
                      </a:r>
                      <a:endParaRPr kumimoji="1" lang="ja-JP" altLang="en-US" sz="16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+86-13911788933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liudapeng@chinamobile.com</a:t>
                      </a:r>
                      <a:endParaRPr kumimoji="1" lang="ja-JP" altLang="en-US" sz="105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document proposes an access control mechanism for FILS scenario.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de-DE" altLang="ja-JP" dirty="0" smtClean="0"/>
              <a:t>May 2012</a:t>
            </a:r>
            <a:endParaRPr lang="en-US" altLang="ja-JP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881610" y="6475413"/>
            <a:ext cx="1662315" cy="184666"/>
          </a:xfrm>
        </p:spPr>
        <p:txBody>
          <a:bodyPr/>
          <a:lstStyle/>
          <a:p>
            <a:r>
              <a:rPr lang="en-US" altLang="ja-JP" dirty="0" err="1" smtClean="0"/>
              <a:t>Dapeng</a:t>
            </a:r>
            <a:r>
              <a:rPr lang="en-US" altLang="ja-JP" dirty="0" smtClean="0"/>
              <a:t> </a:t>
            </a:r>
            <a:r>
              <a:rPr lang="en-US" altLang="ja-JP" dirty="0" smtClean="0"/>
              <a:t>Liu, China Mobile</a:t>
            </a:r>
            <a:endParaRPr lang="en-US" altLang="ja-JP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2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Conformance </a:t>
            </a:r>
            <a:r>
              <a:rPr lang="en-US" dirty="0" err="1" smtClean="0"/>
              <a:t>w</a:t>
            </a:r>
            <a:r>
              <a:rPr lang="en-US" dirty="0" smtClean="0"/>
              <a:t>/ </a:t>
            </a:r>
            <a:r>
              <a:rPr lang="en-US" dirty="0" err="1" smtClean="0"/>
              <a:t>Tgai</a:t>
            </a:r>
            <a:r>
              <a:rPr lang="en-US" dirty="0" smtClean="0"/>
              <a:t> PAR &amp; 5C 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de-DE" altLang="ja-JP" dirty="0" smtClean="0"/>
              <a:t>May 2012</a:t>
            </a:r>
            <a:endParaRPr lang="en-US" altLang="ja-JP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3</a:t>
            </a:fld>
            <a:endParaRPr lang="en-US" altLang="ja-JP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0440114"/>
              </p:ext>
            </p:extLst>
          </p:nvPr>
        </p:nvGraphicFramePr>
        <p:xfrm>
          <a:off x="762000" y="1905000"/>
          <a:ext cx="7696200" cy="331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12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6881610" y="6475413"/>
            <a:ext cx="1662315" cy="184666"/>
          </a:xfrm>
        </p:spPr>
        <p:txBody>
          <a:bodyPr/>
          <a:lstStyle/>
          <a:p>
            <a:r>
              <a:rPr lang="en-US" altLang="ja-JP" dirty="0" err="1" smtClean="0"/>
              <a:t>Dapeng</a:t>
            </a:r>
            <a:r>
              <a:rPr lang="en-US" altLang="ja-JP" dirty="0" smtClean="0"/>
              <a:t> </a:t>
            </a:r>
            <a:r>
              <a:rPr lang="en-US" altLang="ja-JP" dirty="0" smtClean="0"/>
              <a:t>Liu, China Mobile</a:t>
            </a:r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</a:t>
            </a:r>
            <a:r>
              <a:rPr lang="en-US" altLang="zh-CN" dirty="0" smtClean="0"/>
              <a:t>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In FILS scenario, there maybe a lot of </a:t>
            </a:r>
            <a:r>
              <a:rPr lang="en-US" altLang="zh-CN" dirty="0" smtClean="0"/>
              <a:t>mobile stations </a:t>
            </a:r>
            <a:r>
              <a:rPr lang="en-US" altLang="zh-CN" dirty="0"/>
              <a:t>trying to access to the network simultaneously, if there is no access control, the resources of the </a:t>
            </a:r>
            <a:r>
              <a:rPr lang="en-US" altLang="zh-CN" dirty="0" smtClean="0"/>
              <a:t>802.11 </a:t>
            </a:r>
            <a:r>
              <a:rPr lang="en-US" altLang="zh-CN" dirty="0"/>
              <a:t>network </a:t>
            </a:r>
            <a:r>
              <a:rPr lang="en-US" altLang="zh-CN" dirty="0" smtClean="0"/>
              <a:t>would be exhausted </a:t>
            </a:r>
            <a:r>
              <a:rPr lang="en-US" altLang="zh-CN" dirty="0"/>
              <a:t>and hence all the user experience would be affected. </a:t>
            </a:r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de-DE" altLang="ja-JP" dirty="0" smtClean="0"/>
              <a:t>May 2012</a:t>
            </a:r>
            <a:endParaRPr lang="en-US" altLang="ja-JP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881610" y="6475413"/>
            <a:ext cx="1662315" cy="184666"/>
          </a:xfrm>
        </p:spPr>
        <p:txBody>
          <a:bodyPr/>
          <a:lstStyle/>
          <a:p>
            <a:r>
              <a:rPr lang="en-US" altLang="ja-JP" dirty="0" err="1" smtClean="0"/>
              <a:t>Dapeng</a:t>
            </a:r>
            <a:r>
              <a:rPr lang="en-US" altLang="ja-JP" dirty="0" smtClean="0"/>
              <a:t> </a:t>
            </a:r>
            <a:r>
              <a:rPr lang="en-US" altLang="ja-JP" dirty="0" smtClean="0"/>
              <a:t>Liu, China Mobile</a:t>
            </a:r>
            <a:endParaRPr lang="en-US" altLang="ja-JP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4556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Access control in FILS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 802.11ai management frames (</a:t>
            </a:r>
            <a:r>
              <a:rPr lang="en-US" altLang="zh-CN" dirty="0" err="1"/>
              <a:t>e</a:t>
            </a:r>
            <a:r>
              <a:rPr lang="en-US" altLang="zh-CN" dirty="0" err="1" smtClean="0"/>
              <a:t>.g</a:t>
            </a:r>
            <a:r>
              <a:rPr lang="en-US" altLang="zh-CN" dirty="0" smtClean="0"/>
              <a:t>: beacon, probe </a:t>
            </a:r>
            <a:r>
              <a:rPr lang="en-US" altLang="zh-CN" dirty="0"/>
              <a:t>response </a:t>
            </a:r>
            <a:r>
              <a:rPr lang="en-US" altLang="zh-CN" dirty="0" smtClean="0"/>
              <a:t>, GAS</a:t>
            </a:r>
            <a:r>
              <a:rPr lang="en-US" altLang="zh-CN" dirty="0"/>
              <a:t>)</a:t>
            </a:r>
            <a:r>
              <a:rPr lang="en-US" altLang="zh-CN" dirty="0" smtClean="0"/>
              <a:t> carry the network load information: </a:t>
            </a:r>
          </a:p>
          <a:p>
            <a:pPr lvl="1"/>
            <a:r>
              <a:rPr lang="en-US" altLang="zh-CN" dirty="0" smtClean="0"/>
              <a:t>E.g. the congestion information of the AP; The available bandwidth information etc.</a:t>
            </a:r>
          </a:p>
          <a:p>
            <a:pPr lvl="1"/>
            <a:r>
              <a:rPr lang="en-US" altLang="zh-CN" dirty="0" smtClean="0"/>
              <a:t>STAs can based on those information to determine which AP it wants to associate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de-DE" altLang="ja-JP" dirty="0" smtClean="0"/>
              <a:t>May 2012</a:t>
            </a:r>
            <a:endParaRPr lang="en-US" altLang="ja-JP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5</a:t>
            </a:fld>
            <a:endParaRPr lang="en-US" altLang="ja-JP"/>
          </a:p>
        </p:txBody>
      </p:sp>
      <p:cxnSp>
        <p:nvCxnSpPr>
          <p:cNvPr id="7" name="直線コネクタ 10"/>
          <p:cNvCxnSpPr/>
          <p:nvPr/>
        </p:nvCxnSpPr>
        <p:spPr bwMode="auto">
          <a:xfrm>
            <a:off x="2647928" y="4908655"/>
            <a:ext cx="314327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テキスト ボックス 14"/>
          <p:cNvSpPr txBox="1"/>
          <p:nvPr/>
        </p:nvSpPr>
        <p:spPr>
          <a:xfrm>
            <a:off x="1295400" y="4551465"/>
            <a:ext cx="156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/>
              <a:t>AP1: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CH1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20" name="直接箭头连接符 19"/>
          <p:cNvCxnSpPr/>
          <p:nvPr/>
        </p:nvCxnSpPr>
        <p:spPr bwMode="auto">
          <a:xfrm flipV="1">
            <a:off x="3276600" y="4419601"/>
            <a:ext cx="0" cy="4890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1" name="直接箭头连接符 20"/>
          <p:cNvCxnSpPr/>
          <p:nvPr/>
        </p:nvCxnSpPr>
        <p:spPr bwMode="auto">
          <a:xfrm flipV="1">
            <a:off x="3886200" y="4419600"/>
            <a:ext cx="0" cy="4890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2" name="直接箭头连接符 21"/>
          <p:cNvCxnSpPr/>
          <p:nvPr/>
        </p:nvCxnSpPr>
        <p:spPr bwMode="auto">
          <a:xfrm flipV="1">
            <a:off x="4495800" y="4431744"/>
            <a:ext cx="0" cy="4890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3" name="直接箭头连接符 22"/>
          <p:cNvCxnSpPr/>
          <p:nvPr/>
        </p:nvCxnSpPr>
        <p:spPr bwMode="auto">
          <a:xfrm flipV="1">
            <a:off x="5105400" y="4431743"/>
            <a:ext cx="0" cy="4890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" name="TextBox 4"/>
          <p:cNvSpPr txBox="1"/>
          <p:nvPr/>
        </p:nvSpPr>
        <p:spPr>
          <a:xfrm>
            <a:off x="5257800" y="4142601"/>
            <a:ext cx="18261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Beacon: congestion: high</a:t>
            </a:r>
            <a:endParaRPr lang="zh-CN" altLang="en-US" b="1" dirty="0"/>
          </a:p>
        </p:txBody>
      </p:sp>
      <p:cxnSp>
        <p:nvCxnSpPr>
          <p:cNvPr id="13" name="直線コネクタ 10"/>
          <p:cNvCxnSpPr/>
          <p:nvPr/>
        </p:nvCxnSpPr>
        <p:spPr bwMode="auto">
          <a:xfrm>
            <a:off x="2647928" y="5734712"/>
            <a:ext cx="314327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テキスト ボックス 14"/>
          <p:cNvSpPr txBox="1"/>
          <p:nvPr/>
        </p:nvSpPr>
        <p:spPr>
          <a:xfrm>
            <a:off x="1295400" y="5377522"/>
            <a:ext cx="156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/>
              <a:t>AP2: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CH2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15" name="直接箭头连接符 14"/>
          <p:cNvCxnSpPr/>
          <p:nvPr/>
        </p:nvCxnSpPr>
        <p:spPr bwMode="auto">
          <a:xfrm flipV="1">
            <a:off x="4495800" y="5257801"/>
            <a:ext cx="0" cy="4890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" name="直接箭头连接符 15"/>
          <p:cNvCxnSpPr/>
          <p:nvPr/>
        </p:nvCxnSpPr>
        <p:spPr bwMode="auto">
          <a:xfrm flipV="1">
            <a:off x="5105400" y="5257800"/>
            <a:ext cx="0" cy="4890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" name="直接箭头连接符 16"/>
          <p:cNvCxnSpPr/>
          <p:nvPr/>
        </p:nvCxnSpPr>
        <p:spPr bwMode="auto">
          <a:xfrm flipV="1">
            <a:off x="3886200" y="5225947"/>
            <a:ext cx="0" cy="4890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8" name="直接箭头连接符 17"/>
          <p:cNvCxnSpPr/>
          <p:nvPr/>
        </p:nvCxnSpPr>
        <p:spPr bwMode="auto">
          <a:xfrm flipV="1">
            <a:off x="3276600" y="5257800"/>
            <a:ext cx="0" cy="4890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5257800" y="5193474"/>
            <a:ext cx="18053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Beacon: congestion: low </a:t>
            </a:r>
            <a:endParaRPr lang="zh-CN" altLang="en-US" b="1" dirty="0"/>
          </a:p>
        </p:txBody>
      </p:sp>
      <p:sp>
        <p:nvSpPr>
          <p:cNvPr id="24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6881610" y="6475413"/>
            <a:ext cx="1662315" cy="184666"/>
          </a:xfrm>
        </p:spPr>
        <p:txBody>
          <a:bodyPr/>
          <a:lstStyle/>
          <a:p>
            <a:r>
              <a:rPr lang="en-US" altLang="ja-JP" dirty="0" err="1" smtClean="0"/>
              <a:t>Dapeng</a:t>
            </a:r>
            <a:r>
              <a:rPr lang="en-US" altLang="ja-JP" dirty="0" smtClean="0"/>
              <a:t> </a:t>
            </a:r>
            <a:r>
              <a:rPr lang="en-US" altLang="ja-JP" dirty="0" smtClean="0"/>
              <a:t>Liu, China Mobile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4241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Questions?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de-DE" altLang="ja-JP" dirty="0" smtClean="0"/>
              <a:t>May 2012</a:t>
            </a:r>
            <a:endParaRPr lang="en-US" altLang="ja-JP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6</a:t>
            </a:fld>
            <a:endParaRPr lang="en-US" altLang="ja-JP"/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6881610" y="6475413"/>
            <a:ext cx="1662315" cy="184666"/>
          </a:xfrm>
        </p:spPr>
        <p:txBody>
          <a:bodyPr/>
          <a:lstStyle/>
          <a:p>
            <a:r>
              <a:rPr lang="en-US" altLang="ja-JP" dirty="0" err="1" smtClean="0"/>
              <a:t>Dapeng</a:t>
            </a:r>
            <a:r>
              <a:rPr lang="en-US" altLang="ja-JP" dirty="0" smtClean="0"/>
              <a:t> </a:t>
            </a:r>
            <a:r>
              <a:rPr lang="en-US" altLang="ja-JP" dirty="0" smtClean="0"/>
              <a:t>Liu, China Mobile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81274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1848</TotalTime>
  <Words>380</Words>
  <Application>Microsoft Office PowerPoint</Application>
  <PresentationFormat>全屏显示(4:3)</PresentationFormat>
  <Paragraphs>72</Paragraphs>
  <Slides>6</Slides>
  <Notes>3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802-11-Submission</vt:lpstr>
      <vt:lpstr>Access Control Mechanism for FILS</vt:lpstr>
      <vt:lpstr>Abstract</vt:lpstr>
      <vt:lpstr>Conformance w/ Tgai PAR &amp; 5C </vt:lpstr>
      <vt:lpstr>Background</vt:lpstr>
      <vt:lpstr>Access control in FILS</vt:lpstr>
      <vt:lpstr>PowerPoint 演示文稿</vt:lpstr>
    </vt:vector>
  </TitlesOfParts>
  <Manager/>
  <Company>Fraunhofer Fokus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 Manual Template Slides</dc:title>
  <dc:subject/>
  <dc:creator>Marc Emmelmann</dc:creator>
  <cp:keywords/>
  <dc:description/>
  <cp:lastModifiedBy>刘大鹏</cp:lastModifiedBy>
  <cp:revision>117</cp:revision>
  <cp:lastPrinted>1998-02-10T13:28:06Z</cp:lastPrinted>
  <dcterms:created xsi:type="dcterms:W3CDTF">2011-01-18T18:21:24Z</dcterms:created>
  <dcterms:modified xsi:type="dcterms:W3CDTF">2012-05-11T11:05:47Z</dcterms:modified>
  <cp:category/>
</cp:coreProperties>
</file>