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4" r:id="rId4"/>
    <p:sldId id="282" r:id="rId5"/>
    <p:sldId id="283" r:id="rId6"/>
    <p:sldId id="27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4" autoAdjust="0"/>
  </p:normalViewPr>
  <p:slideViewPr>
    <p:cSldViewPr>
      <p:cViewPr>
        <p:scale>
          <a:sx n="70" d="100"/>
          <a:sy n="70" d="100"/>
        </p:scale>
        <p:origin x="-1158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36" d="100"/>
          <a:sy n="136" d="100"/>
        </p:scale>
        <p:origin x="-804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501059" y="95706"/>
            <a:ext cx="1780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</a:t>
            </a:r>
            <a:r>
              <a:rPr lang="en-US" altLang="zh-CN" b="1" dirty="0" smtClean="0">
                <a:effectLst/>
              </a:rPr>
              <a:t>11-12-0545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94683" y="332601"/>
            <a:ext cx="27508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zh-CN" sz="1800" b="1" dirty="0" smtClean="0">
                <a:effectLst/>
              </a:rPr>
              <a:t>11-12-0545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Access Control Mechanism for FILS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2012-04-21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692647"/>
              </p:ext>
            </p:extLst>
          </p:nvPr>
        </p:nvGraphicFramePr>
        <p:xfrm>
          <a:off x="609600" y="2362200"/>
          <a:ext cx="792480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Dapeng</a:t>
                      </a:r>
                      <a:r>
                        <a:rPr kumimoji="1" lang="en-US" altLang="ja-JP" sz="1600" dirty="0" smtClean="0"/>
                        <a:t> Liu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Beijing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+86-13911788933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liudapeng@chinamobile.com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proposes an access control mechanism for FILS scenario.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40114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FILS scenario, there maybe a lot of </a:t>
            </a:r>
            <a:r>
              <a:rPr lang="en-US" altLang="zh-CN" dirty="0" smtClean="0"/>
              <a:t>mobile stations </a:t>
            </a:r>
            <a:r>
              <a:rPr lang="en-US" altLang="zh-CN" dirty="0"/>
              <a:t>trying to access to the network simultaneously, if there is no access control, the resources of the </a:t>
            </a:r>
            <a:r>
              <a:rPr lang="en-US" altLang="zh-CN" dirty="0" smtClean="0"/>
              <a:t>802.11 </a:t>
            </a:r>
            <a:r>
              <a:rPr lang="en-US" altLang="zh-CN" dirty="0"/>
              <a:t>network </a:t>
            </a:r>
            <a:r>
              <a:rPr lang="en-US" altLang="zh-CN" dirty="0" smtClean="0"/>
              <a:t>would be exhausted </a:t>
            </a:r>
            <a:r>
              <a:rPr lang="en-US" altLang="zh-CN" dirty="0"/>
              <a:t>and hence all the user experience would be affected.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5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beacon message,  carry the network load information: </a:t>
            </a:r>
          </a:p>
          <a:p>
            <a:pPr lvl="1"/>
            <a:r>
              <a:rPr lang="en-US" altLang="zh-CN" dirty="0" smtClean="0"/>
              <a:t>E.g. how many STAs already attach to the </a:t>
            </a:r>
            <a:r>
              <a:rPr lang="en-US" altLang="zh-CN" dirty="0" smtClean="0"/>
              <a:t>AP; The available bandwidth information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STAs can based on those information to determine which AP it wants to associate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  <p:cxnSp>
        <p:nvCxnSpPr>
          <p:cNvPr id="7" name="直線コネクタ 10"/>
          <p:cNvCxnSpPr/>
          <p:nvPr/>
        </p:nvCxnSpPr>
        <p:spPr bwMode="auto">
          <a:xfrm>
            <a:off x="2647928" y="4908655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テキスト ボックス 14"/>
          <p:cNvSpPr txBox="1"/>
          <p:nvPr/>
        </p:nvSpPr>
        <p:spPr>
          <a:xfrm>
            <a:off x="1295400" y="4551465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AP1: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276600" y="44196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直接箭头连接符 20"/>
          <p:cNvCxnSpPr/>
          <p:nvPr/>
        </p:nvCxnSpPr>
        <p:spPr bwMode="auto">
          <a:xfrm flipV="1">
            <a:off x="3886200" y="4419600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 flipV="1">
            <a:off x="4495800" y="4431744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直接箭头连接符 22"/>
          <p:cNvCxnSpPr/>
          <p:nvPr/>
        </p:nvCxnSpPr>
        <p:spPr bwMode="auto">
          <a:xfrm flipV="1">
            <a:off x="5105400" y="4431743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5257800" y="4038599"/>
            <a:ext cx="3204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10 STAs associated, 15 IP address left</a:t>
            </a:r>
            <a:endParaRPr lang="zh-CN" altLang="en-US" b="1" dirty="0"/>
          </a:p>
        </p:txBody>
      </p:sp>
      <p:cxnSp>
        <p:nvCxnSpPr>
          <p:cNvPr id="13" name="直線コネクタ 10"/>
          <p:cNvCxnSpPr/>
          <p:nvPr/>
        </p:nvCxnSpPr>
        <p:spPr bwMode="auto">
          <a:xfrm>
            <a:off x="2647928" y="5734712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テキスト ボックス 14"/>
          <p:cNvSpPr txBox="1"/>
          <p:nvPr/>
        </p:nvSpPr>
        <p:spPr>
          <a:xfrm>
            <a:off x="1295400" y="5377522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AP2: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 flipV="1">
            <a:off x="4495800" y="52578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 flipV="1">
            <a:off x="5105400" y="5257800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直接箭头连接符 16"/>
          <p:cNvCxnSpPr/>
          <p:nvPr/>
        </p:nvCxnSpPr>
        <p:spPr bwMode="auto">
          <a:xfrm flipV="1">
            <a:off x="3886200" y="5225947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" name="直接箭头连接符 17"/>
          <p:cNvCxnSpPr/>
          <p:nvPr/>
        </p:nvCxnSpPr>
        <p:spPr bwMode="auto">
          <a:xfrm flipV="1">
            <a:off x="3276600" y="5257800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257800" y="5193474"/>
            <a:ext cx="3127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5 STAs associated, 20 IP address left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424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27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334</Words>
  <Application>Microsoft Office PowerPoint</Application>
  <PresentationFormat>全屏显示(4:3)</PresentationFormat>
  <Paragraphs>64</Paragraphs>
  <Slides>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802-11-Submission</vt:lpstr>
      <vt:lpstr>Access Control Mechanism for FILS</vt:lpstr>
      <vt:lpstr>Abstract</vt:lpstr>
      <vt:lpstr>Conformance w/ Tgai PAR &amp; 5C </vt:lpstr>
      <vt:lpstr>Background</vt:lpstr>
      <vt:lpstr>Access control in FILS</vt:lpstr>
      <vt:lpstr>PowerPoint 演示文稿</vt:lpstr>
    </vt:vector>
  </TitlesOfParts>
  <Manager/>
  <Company>Fraunhofer Fokus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刘大鹏</cp:lastModifiedBy>
  <cp:revision>100</cp:revision>
  <cp:lastPrinted>1998-02-10T13:28:06Z</cp:lastPrinted>
  <dcterms:created xsi:type="dcterms:W3CDTF">2011-01-18T18:21:24Z</dcterms:created>
  <dcterms:modified xsi:type="dcterms:W3CDTF">2012-05-04T07:08:51Z</dcterms:modified>
  <cp:category/>
</cp:coreProperties>
</file>