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1" r:id="rId4"/>
    <p:sldId id="270"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50" autoAdjust="0"/>
    <p:restoredTop sz="94660"/>
  </p:normalViewPr>
  <p:slideViewPr>
    <p:cSldViewPr>
      <p:cViewPr varScale="1">
        <p:scale>
          <a:sx n="107" d="100"/>
          <a:sy n="107" d="100"/>
        </p:scale>
        <p:origin x="-1458" y="-96"/>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82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357602" y="8982075"/>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smtClean="0"/>
              <a:t>Tom Siep, CSR</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E812CD22-D1D0-4E0E-8E5E-EA4FBC5A4F0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34335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r>
              <a:rPr lang="en-US" dirty="0" smtClean="0"/>
              <a:t>Tom Siep, CSR</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7ECE4A3A-90F7-4D28-BF61-F9F62B39C3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7090498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38BAF7E-6774-432C-920D-A2EBC6A4C419}"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prstGeom prst="rect">
            <a:avLst/>
          </a:prstGeo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7AFAECFD-527D-4824-8F3C-5D441F2B611C}"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prstGeom prst="rect">
            <a:avLst/>
          </a:prstGeo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8F13878-4B6A-4AEA-AD65-184DB0FDADCA}"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9E52686-EC73-4893-9F8E-BB5FCD2423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5896C03-A137-4291-AF17-C8887F2177E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B9B1211-0C6B-4A89-9A56-BDD25937852F}"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B0159DF0-8947-446D-9335-D7C27B6BBBB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3C9C6F8-1B70-4D9A-AF1A-AE3536E814F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Month Year</a:t>
            </a:r>
          </a:p>
        </p:txBody>
      </p:sp>
      <p:sp>
        <p:nvSpPr>
          <p:cNvPr id="8" name="Footer Placeholder 7"/>
          <p:cNvSpPr>
            <a:spLocks noGrp="1"/>
          </p:cNvSpPr>
          <p:nvPr>
            <p:ph type="ftr" sz="quarter" idx="11"/>
          </p:nvPr>
        </p:nvSpPr>
        <p:spPr/>
        <p:txBody>
          <a:bodyPr/>
          <a:lstStyle>
            <a:lvl1pPr>
              <a:defRPr/>
            </a:lvl1pPr>
          </a:lstStyle>
          <a:p>
            <a:r>
              <a:rPr lang="en-US" dirty="0" smtClean="0"/>
              <a:t>Tom Siep, CSR</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9F8C0F2D-4E25-40D0-9846-A03D41575BB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Month Year</a:t>
            </a:r>
          </a:p>
        </p:txBody>
      </p:sp>
      <p:sp>
        <p:nvSpPr>
          <p:cNvPr id="4" name="Footer Placeholder 3"/>
          <p:cNvSpPr>
            <a:spLocks noGrp="1"/>
          </p:cNvSpPr>
          <p:nvPr>
            <p:ph type="ftr" sz="quarter" idx="11"/>
          </p:nvPr>
        </p:nvSpPr>
        <p:spPr/>
        <p:txBody>
          <a:bodyPr/>
          <a:lstStyle>
            <a:lvl1pPr>
              <a:defRPr/>
            </a:lvl1pPr>
          </a:lstStyle>
          <a:p>
            <a:r>
              <a:rPr lang="en-US" dirty="0" smtClean="0"/>
              <a:t>Tom Siep, CSR</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311DA05D-341C-46E0-90A3-FFD1F371A03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Month Year</a:t>
            </a:r>
          </a:p>
        </p:txBody>
      </p:sp>
      <p:sp>
        <p:nvSpPr>
          <p:cNvPr id="3" name="Footer Placeholder 2"/>
          <p:cNvSpPr>
            <a:spLocks noGrp="1"/>
          </p:cNvSpPr>
          <p:nvPr>
            <p:ph type="ftr" sz="quarter" idx="11"/>
          </p:nvPr>
        </p:nvSpPr>
        <p:spPr/>
        <p:txBody>
          <a:bodyPr/>
          <a:lstStyle>
            <a:lvl1pPr>
              <a:defRPr/>
            </a:lvl1pPr>
          </a:lstStyle>
          <a:p>
            <a:r>
              <a:rPr lang="en-US" dirty="0" smtClean="0"/>
              <a:t>Tom Siep, CSR</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2BB73A75-FA80-4B23-B2E4-E3AC80B4020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66A2DD82-EBD9-4D4D-BB0F-8909F65E8F7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D683D23-DB53-4879-9A38-AAA1EFF49E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April 2012</a:t>
            </a:r>
            <a:endParaRPr lang="en-US" dirty="0"/>
          </a:p>
        </p:txBody>
      </p:sp>
      <p:sp>
        <p:nvSpPr>
          <p:cNvPr id="1029" name="Rectangle 5"/>
          <p:cNvSpPr>
            <a:spLocks noGrp="1" noChangeArrowheads="1"/>
          </p:cNvSpPr>
          <p:nvPr>
            <p:ph type="ftr" sz="quarter" idx="3"/>
          </p:nvPr>
        </p:nvSpPr>
        <p:spPr bwMode="auto">
          <a:xfrm>
            <a:off x="7583277" y="6475413"/>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Tom Siep, CSR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B867F16-F01A-48B0-8E5B-6BD492F5A0A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802.11-12/0482r0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7" name="Footer Placeholder 4"/>
          <p:cNvSpPr>
            <a:spLocks noGrp="1"/>
          </p:cNvSpPr>
          <p:nvPr>
            <p:ph type="ftr" sz="quarter" idx="11"/>
          </p:nvPr>
        </p:nvSpPr>
        <p:spPr/>
        <p:txBody>
          <a:bodyPr/>
          <a:lstStyle/>
          <a:p>
            <a:r>
              <a:rPr lang="en-US" dirty="0" smtClean="0"/>
              <a:t>Tom Siep, CSR</a:t>
            </a:r>
            <a:endParaRPr lang="en-US" dirty="0"/>
          </a:p>
        </p:txBody>
      </p:sp>
      <p:sp>
        <p:nvSpPr>
          <p:cNvPr id="8" name="Slide Number Placeholder 5"/>
          <p:cNvSpPr>
            <a:spLocks noGrp="1"/>
          </p:cNvSpPr>
          <p:nvPr>
            <p:ph type="sldNum" sz="quarter" idx="12"/>
          </p:nvPr>
        </p:nvSpPr>
        <p:spPr/>
        <p:txBody>
          <a:bodyPr/>
          <a:lstStyle/>
          <a:p>
            <a:r>
              <a:rPr lang="en-US" smtClean="0"/>
              <a:t>Slide </a:t>
            </a:r>
            <a:fld id="{7985D937-FC96-4B71-804F-789844E27551}" type="slidenum">
              <a:rPr lang="en-US" smtClean="0"/>
              <a:pPr/>
              <a:t>1</a:t>
            </a:fld>
            <a:endParaRPr lang="en-US"/>
          </a:p>
        </p:txBody>
      </p:sp>
      <p:sp>
        <p:nvSpPr>
          <p:cNvPr id="30722" name="Rectangle 2"/>
          <p:cNvSpPr>
            <a:spLocks noGrp="1" noChangeArrowheads="1"/>
          </p:cNvSpPr>
          <p:nvPr>
            <p:ph type="title"/>
          </p:nvPr>
        </p:nvSpPr>
        <p:spPr>
          <a:noFill/>
          <a:ln/>
        </p:spPr>
        <p:txBody>
          <a:bodyPr/>
          <a:lstStyle/>
          <a:p>
            <a:r>
              <a:rPr lang="en-US" smtClean="0"/>
              <a:t>[place presentation subject title text here]</a:t>
            </a:r>
            <a:endParaRPr lang="en-US"/>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a:t>
            </a:r>
            <a:r>
              <a:rPr lang="en-US" sz="2000" b="0" dirty="0" smtClean="0"/>
              <a:t>2012-04-03</a:t>
            </a:r>
            <a:endParaRPr lang="en-US" sz="2000" b="0" dirty="0"/>
          </a:p>
        </p:txBody>
      </p:sp>
      <p:graphicFrame>
        <p:nvGraphicFramePr>
          <p:cNvPr id="30731" name="Object 11"/>
          <p:cNvGraphicFramePr>
            <a:graphicFrameLocks noChangeAspect="1"/>
          </p:cNvGraphicFramePr>
          <p:nvPr/>
        </p:nvGraphicFramePr>
        <p:xfrm>
          <a:off x="511175" y="2279650"/>
          <a:ext cx="8121650" cy="2708275"/>
        </p:xfrm>
        <a:graphic>
          <a:graphicData uri="http://schemas.openxmlformats.org/presentationml/2006/ole">
            <mc:AlternateContent xmlns:mc="http://schemas.openxmlformats.org/markup-compatibility/2006">
              <mc:Choice xmlns:v="urn:schemas-microsoft-com:vml" Requires="v">
                <p:oleObj spid="_x0000_s30733" name="Document" r:id="rId4" imgW="8233006" imgH="2752445" progId="Word.Document.8">
                  <p:embed/>
                </p:oleObj>
              </mc:Choice>
              <mc:Fallback>
                <p:oleObj name="Document" r:id="rId4" imgW="8233006" imgH="2752445"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2279650"/>
                        <a:ext cx="8121650" cy="2708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p>
            <a:r>
              <a:rPr lang="en-US"/>
              <a:t>Slide </a:t>
            </a:r>
            <a:fld id="{7976B357-B8BF-4F50-87D3-A7B47B164717}"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Proposed introductory text for 11ai Draft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800" y="1676400"/>
            <a:ext cx="7772400" cy="4114800"/>
          </a:xfrm>
        </p:spPr>
        <p:txBody>
          <a:bodyPr/>
          <a:lstStyle/>
          <a:p>
            <a:pPr marL="0" indent="0">
              <a:buNone/>
            </a:pPr>
            <a:r>
              <a:rPr lang="en-US" b="0" dirty="0"/>
              <a:t>IEEE 802.11 devices are increasingly becoming more mobile devices. The Project 802.11ai Task Group (TGai) primary need comes from an environment where a large number of mobile users are constantly entering and leaving the coverage area of an extended service set (ESS). Every time the mobile device enters an ESS, the mobile device has to do an initial set-up with an access point (AP) to establish wireless local area network (LAN) connectivity.</a:t>
            </a:r>
            <a:r>
              <a:rPr lang="en-US" b="0" dirty="0">
                <a:solidFill>
                  <a:srgbClr val="FF0000"/>
                </a:solidFill>
              </a:rPr>
              <a:t> </a:t>
            </a:r>
            <a:r>
              <a:rPr lang="en-US" b="0" dirty="0" smtClean="0">
                <a:solidFill>
                  <a:srgbClr val="FF0000"/>
                </a:solidFill>
              </a:rPr>
              <a:t>(continued next slide)</a:t>
            </a:r>
            <a:endParaRPr lang="en-US" dirty="0">
              <a:solidFill>
                <a:srgbClr val="FF0000"/>
              </a:solidFill>
            </a:endParaRPr>
          </a:p>
        </p:txBody>
      </p:sp>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3</a:t>
            </a:fld>
            <a:endParaRPr lang="en-US"/>
          </a:p>
        </p:txBody>
      </p:sp>
    </p:spTree>
    <p:extLst>
      <p:ext uri="{BB962C8B-B14F-4D97-AF65-F5344CB8AC3E}">
        <p14:creationId xmlns:p14="http://schemas.microsoft.com/office/powerpoint/2010/main" val="4102067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 1 (cont’d)</a:t>
            </a:r>
            <a:endParaRPr lang="en-US" dirty="0"/>
          </a:p>
        </p:txBody>
      </p:sp>
      <p:sp>
        <p:nvSpPr>
          <p:cNvPr id="3" name="Content Placeholder 2"/>
          <p:cNvSpPr>
            <a:spLocks noGrp="1"/>
          </p:cNvSpPr>
          <p:nvPr>
            <p:ph idx="1"/>
          </p:nvPr>
        </p:nvSpPr>
        <p:spPr>
          <a:xfrm>
            <a:off x="685800" y="1676400"/>
            <a:ext cx="7772400" cy="4114800"/>
          </a:xfrm>
        </p:spPr>
        <p:txBody>
          <a:bodyPr/>
          <a:lstStyle/>
          <a:p>
            <a:pPr marL="0" indent="0">
              <a:buNone/>
            </a:pPr>
            <a:endParaRPr lang="en-US" b="0" dirty="0" smtClean="0"/>
          </a:p>
          <a:p>
            <a:pPr marL="0" indent="0">
              <a:buNone/>
            </a:pPr>
            <a:r>
              <a:rPr lang="en-US" b="0" dirty="0" smtClean="0"/>
              <a:t>Full </a:t>
            </a:r>
            <a:r>
              <a:rPr lang="en-US" b="0" dirty="0"/>
              <a:t>link establishment works well when the number of new stations (STAs) in a given time period is small. It also works well when the number of choices for the STA for connection is small. In highly situations where there are a very high number of STAs and APs, current association mechanisms over-the-air association inefficiencies limit access to network resources.</a:t>
            </a:r>
          </a:p>
          <a:p>
            <a:pPr marL="0" indent="0">
              <a:buNone/>
            </a:pPr>
            <a:endParaRPr lang="en-US" dirty="0"/>
          </a:p>
        </p:txBody>
      </p:sp>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4</a:t>
            </a:fld>
            <a:endParaRPr lang="en-US"/>
          </a:p>
        </p:txBody>
      </p:sp>
    </p:spTree>
    <p:extLst>
      <p:ext uri="{BB962C8B-B14F-4D97-AF65-F5344CB8AC3E}">
        <p14:creationId xmlns:p14="http://schemas.microsoft.com/office/powerpoint/2010/main" val="1659936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r>
              <a:rPr lang="en-US" smtClean="0"/>
              <a:t>paragraph 2</a:t>
            </a:r>
            <a:endParaRPr lang="en-US" dirty="0"/>
          </a:p>
        </p:txBody>
      </p:sp>
      <p:sp>
        <p:nvSpPr>
          <p:cNvPr id="3" name="Content Placeholder 2"/>
          <p:cNvSpPr>
            <a:spLocks noGrp="1"/>
          </p:cNvSpPr>
          <p:nvPr>
            <p:ph idx="1"/>
          </p:nvPr>
        </p:nvSpPr>
        <p:spPr/>
        <p:txBody>
          <a:bodyPr/>
          <a:lstStyle/>
          <a:p>
            <a:pPr marL="0" indent="0">
              <a:buNone/>
            </a:pPr>
            <a:r>
              <a:rPr lang="en-US" b="0" dirty="0"/>
              <a:t>Efficient mechanisms that scale well when a high number of users simultaneously enter a complex AP environment are needed.   This requires the ESS to minimize the time the STAs spend in initial link setup, while maintaining secure authentication. The purpose of Fast Initial Link Setup (FILS) is to enable efficient high-volume initial access to network services. </a:t>
            </a:r>
          </a:p>
          <a:p>
            <a:endParaRPr lang="en-US" dirty="0"/>
          </a:p>
        </p:txBody>
      </p:sp>
      <p:sp>
        <p:nvSpPr>
          <p:cNvPr id="4" name="Date Placeholder 3"/>
          <p:cNvSpPr>
            <a:spLocks noGrp="1"/>
          </p:cNvSpPr>
          <p:nvPr>
            <p:ph type="dt" sz="half" idx="10"/>
          </p:nvPr>
        </p:nvSpPr>
        <p:spPr/>
        <p:txBody>
          <a:bodyPr/>
          <a:lstStyle/>
          <a:p>
            <a:r>
              <a:rPr lang="en-US" smtClean="0"/>
              <a:t>Month Year</a:t>
            </a:r>
            <a:endParaRPr lang="en-US"/>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5</a:t>
            </a:fld>
            <a:endParaRPr lang="en-US"/>
          </a:p>
        </p:txBody>
      </p:sp>
    </p:spTree>
    <p:extLst>
      <p:ext uri="{BB962C8B-B14F-4D97-AF65-F5344CB8AC3E}">
        <p14:creationId xmlns:p14="http://schemas.microsoft.com/office/powerpoint/2010/main" val="1824016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tm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802-11-Submission-tms</Template>
  <TotalTime>13</TotalTime>
  <Words>314</Words>
  <Application>Microsoft Office PowerPoint</Application>
  <PresentationFormat>On-screen Show (4:3)</PresentationFormat>
  <Paragraphs>35</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802-11-Submission-tms</vt:lpstr>
      <vt:lpstr>Document</vt:lpstr>
      <vt:lpstr>[place presentation subject title text here]</vt:lpstr>
      <vt:lpstr>Abstract</vt:lpstr>
      <vt:lpstr>Introduction</vt:lpstr>
      <vt:lpstr>Introduction: paragraph 1 (cont’d)</vt:lpstr>
      <vt:lpstr>Introduction: paragraph 2</vt:lpstr>
    </vt:vector>
  </TitlesOfParts>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Tom Siep</dc:creator>
  <cp:lastModifiedBy>Tom Siep</cp:lastModifiedBy>
  <cp:revision>2</cp:revision>
  <cp:lastPrinted>1998-02-10T13:28:06Z</cp:lastPrinted>
  <dcterms:created xsi:type="dcterms:W3CDTF">2012-04-03T13:39:25Z</dcterms:created>
  <dcterms:modified xsi:type="dcterms:W3CDTF">2012-04-03T13:52:31Z</dcterms:modified>
</cp:coreProperties>
</file>