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8" r:id="rId3"/>
    <p:sldId id="282" r:id="rId4"/>
    <p:sldId id="279" r:id="rId5"/>
    <p:sldId id="280" r:id="rId6"/>
    <p:sldId id="281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7331469-CC73-4F6F-814E-517B0B11A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96495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802.11-12/0455r0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797EB75-BD9E-45DB-A35F-6C321BEA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845534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802.11-12/0455r0</a:t>
            </a:r>
            <a:endParaRPr 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Month Year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David Halasz, Motorola Mobility</a:t>
            </a:r>
            <a:endParaRPr lang="en-US" smtClean="0"/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EAA737DE-91F0-4B7D-8A18-ED5F5E01B10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A5FCF3-553F-4D02-B98B-995DD4F30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23950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 smtClean="0"/>
              <a:t>David </a:t>
            </a:r>
            <a:r>
              <a:rPr lang="en-US" dirty="0" err="1" smtClean="0"/>
              <a:t>Halasz</a:t>
            </a:r>
            <a:r>
              <a:rPr lang="en-US" dirty="0" smtClean="0"/>
              <a:t>, Motorola Mobility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FCE21BC-3A2D-4A13-9E57-C304A7484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802.11-12/0455r0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1/11-11-1137-06-00ah-specification-framework-for-tgah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March 2012</a:t>
            </a:r>
            <a:endParaRPr lang="en-US" dirty="0" smtClean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David Halasz, Motorola Mobility</a:t>
            </a:r>
            <a:endParaRPr lang="en-US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AAC8984-FAF7-4BDC-8A43-79AF6F406068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IEEE 802.11ah Closing Report for</a:t>
            </a:r>
            <a:br>
              <a:rPr lang="en-US" dirty="0" smtClean="0"/>
            </a:br>
            <a:r>
              <a:rPr lang="en-US" dirty="0" smtClean="0"/>
              <a:t>March</a:t>
            </a:r>
            <a:r>
              <a:rPr lang="en-US" dirty="0" smtClean="0"/>
              <a:t> </a:t>
            </a:r>
            <a:r>
              <a:rPr lang="en-US" dirty="0" smtClean="0"/>
              <a:t>2012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2012-3-15</a:t>
            </a:r>
            <a:endParaRPr lang="en-US" sz="2000" b="0" dirty="0" smtClean="0"/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315874694"/>
              </p:ext>
            </p:extLst>
          </p:nvPr>
        </p:nvGraphicFramePr>
        <p:xfrm>
          <a:off x="534988" y="2327275"/>
          <a:ext cx="7683500" cy="3657600"/>
        </p:xfrm>
        <a:graphic>
          <a:graphicData uri="http://schemas.openxmlformats.org/presentationml/2006/ole">
            <p:oleObj spid="_x0000_s1081" name="Document" r:id="rId4" imgW="8700545" imgH="4136595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continued on specification framework</a:t>
            </a:r>
          </a:p>
          <a:p>
            <a:pPr lvl="1"/>
            <a:r>
              <a:rPr lang="en-US" dirty="0" smtClean="0"/>
              <a:t>Many straw polls and </a:t>
            </a:r>
            <a:r>
              <a:rPr lang="en-US" dirty="0" smtClean="0"/>
              <a:t>motions</a:t>
            </a:r>
          </a:p>
          <a:p>
            <a:pPr lvl="1"/>
            <a:r>
              <a:rPr lang="en-US" dirty="0" smtClean="0"/>
              <a:t>Update to the spec framework adopted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11-11-1137-06-00ah-specification-framework-for-tgah.docx</a:t>
            </a:r>
            <a:endParaRPr lang="en-US" dirty="0" smtClean="0"/>
          </a:p>
          <a:p>
            <a:r>
              <a:rPr lang="en-US" dirty="0" smtClean="0"/>
              <a:t>Typo fix on channel model document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in </a:t>
            </a:r>
            <a:r>
              <a:rPr lang="en-US" dirty="0" err="1" smtClean="0"/>
              <a:t>TGah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 hoc sub groups created and leadership established</a:t>
            </a:r>
          </a:p>
          <a:p>
            <a:r>
              <a:rPr lang="en-US" dirty="0" smtClean="0"/>
              <a:t>PHY Ad hoc sub group chairs</a:t>
            </a:r>
          </a:p>
          <a:p>
            <a:pPr lvl="1"/>
            <a:r>
              <a:rPr lang="en-US" dirty="0" smtClean="0"/>
              <a:t>Ron </a:t>
            </a:r>
            <a:r>
              <a:rPr lang="en-US" dirty="0" err="1" smtClean="0"/>
              <a:t>Porat</a:t>
            </a:r>
            <a:endParaRPr lang="en-US" dirty="0" smtClean="0"/>
          </a:p>
          <a:p>
            <a:pPr lvl="1"/>
            <a:r>
              <a:rPr lang="en-US" dirty="0" smtClean="0"/>
              <a:t>David </a:t>
            </a:r>
            <a:r>
              <a:rPr lang="en-US" dirty="0" err="1" smtClean="0"/>
              <a:t>Xun</a:t>
            </a:r>
            <a:r>
              <a:rPr lang="en-US" dirty="0" smtClean="0"/>
              <a:t> Yang</a:t>
            </a:r>
          </a:p>
          <a:p>
            <a:pPr lvl="1"/>
            <a:r>
              <a:rPr lang="en-US" dirty="0" smtClean="0"/>
              <a:t>Minho Cheung</a:t>
            </a:r>
          </a:p>
          <a:p>
            <a:r>
              <a:rPr lang="en-US" dirty="0" smtClean="0"/>
              <a:t>MAC Ad hoc sub group chairs</a:t>
            </a:r>
          </a:p>
          <a:p>
            <a:pPr lvl="1"/>
            <a:r>
              <a:rPr lang="en-US" dirty="0" smtClean="0"/>
              <a:t>Simone Merlin</a:t>
            </a:r>
          </a:p>
          <a:p>
            <a:pPr lvl="1"/>
            <a:r>
              <a:rPr lang="en-US" dirty="0" smtClean="0"/>
              <a:t>Yong Liu</a:t>
            </a:r>
          </a:p>
          <a:p>
            <a:pPr lvl="1"/>
            <a:r>
              <a:rPr lang="en-US" dirty="0" err="1" smtClean="0"/>
              <a:t>Huai-Rong</a:t>
            </a:r>
            <a:r>
              <a:rPr lang="en-US" dirty="0" smtClean="0"/>
              <a:t> </a:t>
            </a:r>
            <a:r>
              <a:rPr lang="en-US" dirty="0" err="1" smtClean="0"/>
              <a:t>Shao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Startup ad </a:t>
            </a:r>
            <a:r>
              <a:rPr lang="en-US" dirty="0" err="1" smtClean="0"/>
              <a:t>hocs</a:t>
            </a:r>
            <a:r>
              <a:rPr lang="en-US" dirty="0" smtClean="0"/>
              <a:t> to create draft text from specification framework</a:t>
            </a:r>
            <a:endParaRPr lang="en-US" dirty="0" smtClean="0"/>
          </a:p>
          <a:p>
            <a:r>
              <a:rPr lang="en-US" dirty="0" smtClean="0"/>
              <a:t>Continue work on specification framework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4519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/>
            <a:r>
              <a:rPr lang="en-US" dirty="0" smtClean="0"/>
              <a:t>April</a:t>
            </a:r>
            <a:r>
              <a:rPr lang="en-US" dirty="0" smtClean="0"/>
              <a:t> 11 </a:t>
            </a:r>
            <a:r>
              <a:rPr lang="en-US" dirty="0" smtClean="0"/>
              <a:t>at 10 </a:t>
            </a:r>
            <a:r>
              <a:rPr lang="en-US" dirty="0"/>
              <a:t>A</a:t>
            </a:r>
            <a:r>
              <a:rPr lang="en-US" dirty="0" smtClean="0"/>
              <a:t>M </a:t>
            </a:r>
            <a:r>
              <a:rPr lang="en-US" dirty="0"/>
              <a:t>ET </a:t>
            </a:r>
            <a:r>
              <a:rPr lang="en-US" dirty="0" smtClean="0"/>
              <a:t>1 hour</a:t>
            </a:r>
          </a:p>
          <a:p>
            <a:pPr marL="1009650" lvl="1" indent="-609600"/>
            <a:r>
              <a:rPr lang="en-US" dirty="0" smtClean="0"/>
              <a:t>MAC</a:t>
            </a:r>
            <a:endParaRPr lang="en-US" dirty="0"/>
          </a:p>
          <a:p>
            <a:pPr marL="609600" indent="-609600"/>
            <a:r>
              <a:rPr lang="en-US" dirty="0" smtClean="0"/>
              <a:t>April</a:t>
            </a:r>
            <a:r>
              <a:rPr lang="en-US" dirty="0" smtClean="0"/>
              <a:t> 18 at </a:t>
            </a:r>
            <a:r>
              <a:rPr lang="en-US" dirty="0" smtClean="0"/>
              <a:t>7 PM </a:t>
            </a:r>
            <a:r>
              <a:rPr lang="en-US" dirty="0"/>
              <a:t>ET </a:t>
            </a:r>
            <a:r>
              <a:rPr lang="en-US" dirty="0" smtClean="0"/>
              <a:t>1 hour</a:t>
            </a:r>
          </a:p>
          <a:p>
            <a:pPr marL="1009650" lvl="1" indent="-609600"/>
            <a:r>
              <a:rPr lang="en-US" dirty="0" smtClean="0"/>
              <a:t>PHY</a:t>
            </a:r>
            <a:endParaRPr lang="en-US" dirty="0" smtClean="0"/>
          </a:p>
          <a:p>
            <a:pPr marL="609600" indent="-609600"/>
            <a:r>
              <a:rPr lang="en-US" dirty="0" smtClean="0"/>
              <a:t>May 9 at </a:t>
            </a:r>
            <a:r>
              <a:rPr lang="en-US" smtClean="0"/>
              <a:t>10 AM </a:t>
            </a:r>
            <a:r>
              <a:rPr lang="en-US" dirty="0" smtClean="0"/>
              <a:t>ET 1 hour</a:t>
            </a:r>
          </a:p>
          <a:p>
            <a:pPr marL="1009650" lvl="1" indent="-609600"/>
            <a:r>
              <a:rPr lang="en-US" dirty="0" smtClean="0"/>
              <a:t>Prepare for May face-to-face meeting</a:t>
            </a:r>
            <a:endParaRPr lang="en-US" dirty="0" smtClean="0"/>
          </a:p>
          <a:p>
            <a:pPr marL="609600" indent="-609600"/>
            <a:endParaRPr lang="en-US" dirty="0"/>
          </a:p>
          <a:p>
            <a:pPr marL="609600" indent="-609600"/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64443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00400"/>
          </a:xfrm>
        </p:spPr>
        <p:txBody>
          <a:bodyPr/>
          <a:lstStyle/>
          <a:p>
            <a:r>
              <a:rPr lang="en-US" dirty="0" smtClean="0"/>
              <a:t>No update</a:t>
            </a:r>
            <a:endParaRPr lang="en-US" dirty="0" smtClean="0"/>
          </a:p>
          <a:p>
            <a:pPr lvl="1"/>
            <a:r>
              <a:rPr lang="en-US" dirty="0"/>
              <a:t>Internal Task Group Ballot : </a:t>
            </a:r>
            <a:r>
              <a:rPr lang="en-US" dirty="0" smtClean="0"/>
              <a:t>November </a:t>
            </a:r>
            <a:r>
              <a:rPr lang="en-US" dirty="0"/>
              <a:t>2012</a:t>
            </a:r>
          </a:p>
          <a:p>
            <a:pPr lvl="1"/>
            <a:r>
              <a:rPr lang="en-US" dirty="0"/>
              <a:t>Initial Letter Ballot : </a:t>
            </a:r>
            <a:r>
              <a:rPr lang="en-US" dirty="0" smtClean="0"/>
              <a:t>March 2013</a:t>
            </a:r>
            <a:endParaRPr lang="en-US" dirty="0"/>
          </a:p>
          <a:p>
            <a:pPr lvl="1"/>
            <a:r>
              <a:rPr lang="en-US" dirty="0"/>
              <a:t>Initial Sponsor Ballot : </a:t>
            </a:r>
            <a:r>
              <a:rPr lang="en-US" dirty="0" smtClean="0"/>
              <a:t>March 2014</a:t>
            </a:r>
            <a:endParaRPr lang="en-US" dirty="0"/>
          </a:p>
          <a:p>
            <a:pPr lvl="1"/>
            <a:r>
              <a:rPr lang="en-US" dirty="0"/>
              <a:t>EC Approval : </a:t>
            </a:r>
            <a:r>
              <a:rPr lang="en-US" dirty="0" smtClean="0"/>
              <a:t>January 2015</a:t>
            </a:r>
            <a:endParaRPr lang="en-US" dirty="0"/>
          </a:p>
          <a:p>
            <a:pPr lvl="1"/>
            <a:r>
              <a:rPr lang="en-US" dirty="0" err="1"/>
              <a:t>Revcom</a:t>
            </a:r>
            <a:r>
              <a:rPr lang="en-US" dirty="0"/>
              <a:t> Approval : </a:t>
            </a:r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David Halasz, Motorola Mobility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9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802-11-PathProtection</Template>
  <TotalTime>1430</TotalTime>
  <Words>220</Words>
  <Application>Microsoft Office PowerPoint</Application>
  <PresentationFormat>On-screen Show (4:3)</PresentationFormat>
  <Paragraphs>62</Paragraphs>
  <Slides>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802-11-PathProtection</vt:lpstr>
      <vt:lpstr>Microsoft Office Word 97 - 2003 Document</vt:lpstr>
      <vt:lpstr>IEEE 802.11ah Closing Report for March 2012</vt:lpstr>
      <vt:lpstr>Activity in TGah</vt:lpstr>
      <vt:lpstr>Activity in TGah</vt:lpstr>
      <vt:lpstr>Going forward</vt:lpstr>
      <vt:lpstr>Teleconferences</vt:lpstr>
      <vt:lpstr>Timeline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 1 GHz July Agenda</dc:title>
  <dc:creator>David Halasz</dc:creator>
  <cp:lastModifiedBy>build</cp:lastModifiedBy>
  <cp:revision>164</cp:revision>
  <cp:lastPrinted>1998-02-10T13:28:06Z</cp:lastPrinted>
  <dcterms:created xsi:type="dcterms:W3CDTF">2009-11-09T00:32:22Z</dcterms:created>
  <dcterms:modified xsi:type="dcterms:W3CDTF">2012-03-16T05:00:45Z</dcterms:modified>
</cp:coreProperties>
</file>