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0" r:id="rId3"/>
    <p:sldId id="272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2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2100" y="-114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802.11-12/0211r1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March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D603EC92-BCFA-49E2-8E91-F1CBB83362E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802.11-12/0211r1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March 2012</a:t>
            </a: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Jon Rosdahl, CSR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E7005162-D9EF-4B13-929A-A1B513848D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802.11-12/0211r1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March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5BF8676-B37F-4BAB-9FDF-FD71A18A9C00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A4E757C-5343-41EF-9741-C6E8427FBC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94426C7-9EE1-44F4-99F2-628A538F5B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C3E6390-D60C-4B92-AF12-B4AC019377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B21D9B3-99C3-4F1A-8FFD-E13B7ED877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259585E-65B3-4EEE-9E6C-F0923E049A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89EC197-7B01-4988-ABE3-8C3331F587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8B10627-0EAE-49E3-BDA5-3E4D945B15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52ABE53-1584-4529-A3AA-6F8326642E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0D4F984-5A4C-405A-8719-80B623AFAD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33E45BA-654A-481A-A587-E0812EC98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A6F7E57-1744-4028-9D94-B5DA86BBEA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2B458329-35BF-41CD-B04C-D99BDB8B620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15010" y="332601"/>
            <a:ext cx="34304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 0435r0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885241" y="6520934"/>
            <a:ext cx="17402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200" b="0" dirty="0" smtClean="0"/>
              <a:t>Tim</a:t>
            </a:r>
            <a:r>
              <a:rPr lang="en-US" sz="1200" b="0" baseline="0" dirty="0" smtClean="0"/>
              <a:t> Godfrey (EPRI)</a:t>
            </a:r>
            <a:endParaRPr lang="en-US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B64DF4B-7AA0-41FA-8805-B22D40CFCA27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802 Smart Grid TAG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2012-03-14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5938" y="2284412"/>
          <a:ext cx="7675562" cy="2897188"/>
        </p:xfrm>
        <a:graphic>
          <a:graphicData uri="http://schemas.openxmlformats.org/presentationml/2006/ole">
            <p:oleObj spid="_x0000_s30731" name="Document" r:id="rId4" imgW="8239149" imgH="3114457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0FC9D4A-E4DA-46F6-8850-E45FAF010D44}" type="slidenum">
              <a:rPr lang="en-US"/>
              <a:pPr/>
              <a:t>2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Formation of 802 Smart Grid Activity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sz="2800" dirty="0" smtClean="0"/>
              <a:t>Will be formed as Executive Committee Study Group</a:t>
            </a:r>
          </a:p>
          <a:p>
            <a:endParaRPr lang="en-US" sz="2800" dirty="0"/>
          </a:p>
          <a:p>
            <a:r>
              <a:rPr lang="en-US" sz="2800" dirty="0" smtClean="0"/>
              <a:t>Depending on how PAR is developed:</a:t>
            </a:r>
            <a:endParaRPr lang="en-US" sz="2800" dirty="0"/>
          </a:p>
          <a:p>
            <a:endParaRPr lang="en-US" sz="2800" dirty="0" smtClean="0"/>
          </a:p>
          <a:p>
            <a:pPr lvl="1"/>
            <a:r>
              <a:rPr lang="en-US" sz="2400" dirty="0" smtClean="0"/>
              <a:t>Option 1: Form Technical Advisory Group (TAG)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Option 2: Form Working Group (WG)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“Guidelines” for use of 802 standards for Smart Grid applications</a:t>
            </a:r>
          </a:p>
          <a:p>
            <a:pPr lvl="1"/>
            <a:r>
              <a:rPr lang="en-US" dirty="0" smtClean="0"/>
              <a:t>Exact type of document to be determined by Study Group</a:t>
            </a:r>
          </a:p>
          <a:p>
            <a:pPr lvl="1"/>
            <a:endParaRPr lang="en-US" dirty="0"/>
          </a:p>
          <a:p>
            <a:r>
              <a:rPr lang="en-US" dirty="0" smtClean="0"/>
              <a:t>In the context of other Smart Grid Standardization organizations and activities (NIST, IEC, IEEE PES, etc) evaluate any “gaps” that could be appropriate work items for IEEE 802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B21D9B3-99C3-4F1A-8FFD-E13B7ED8771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Liaison between IEEE 802 and other groups involved in Smart Grid communications and standards (NIST, </a:t>
            </a:r>
            <a:r>
              <a:rPr lang="en-US" dirty="0" err="1" smtClean="0"/>
              <a:t>OpenSG</a:t>
            </a:r>
            <a:r>
              <a:rPr lang="en-US" dirty="0" smtClean="0"/>
              <a:t>, IEEE PES, etc)</a:t>
            </a:r>
          </a:p>
          <a:p>
            <a:endParaRPr lang="en-US" dirty="0"/>
          </a:p>
          <a:p>
            <a:r>
              <a:rPr lang="en-US" dirty="0" smtClean="0"/>
              <a:t>Serve as a resource and coordination point for Smart Grid specific spectrum issues (IEEE 802.18, UTC, etc)</a:t>
            </a:r>
          </a:p>
          <a:p>
            <a:endParaRPr lang="en-US" dirty="0"/>
          </a:p>
          <a:p>
            <a:r>
              <a:rPr lang="en-US" dirty="0" smtClean="0"/>
              <a:t>Develop “PR” presentation highlighting IEEE 802 activities related to Smart Grid for use at Smart Grid events and conferences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B21D9B3-99C3-4F1A-8FFD-E13B7ED8771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1567</TotalTime>
  <Words>206</Words>
  <Application>Microsoft Office PowerPoint</Application>
  <PresentationFormat>On-screen Show (4:3)</PresentationFormat>
  <Paragraphs>34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Times New Roman</vt:lpstr>
      <vt:lpstr>ＭＳ Ｐゴシック</vt:lpstr>
      <vt:lpstr>802-11-Submission</vt:lpstr>
      <vt:lpstr>Microsoft Office Word 97 - 2003 Document</vt:lpstr>
      <vt:lpstr>802 Smart Grid TAG</vt:lpstr>
      <vt:lpstr>Formation of 802 Smart Grid Activity</vt:lpstr>
      <vt:lpstr>Objectives</vt:lpstr>
      <vt:lpstr>Objectives (continued)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Treasurer Report Jan 2012 </dc:title>
  <dc:subject>January 2012</dc:subject>
  <dc:creator>Jon Rosdahl</dc:creator>
  <cp:lastModifiedBy>Tim Godfrey</cp:lastModifiedBy>
  <cp:revision>30</cp:revision>
  <cp:lastPrinted>1998-02-10T13:28:06Z</cp:lastPrinted>
  <dcterms:created xsi:type="dcterms:W3CDTF">2012-01-11T20:43:21Z</dcterms:created>
  <dcterms:modified xsi:type="dcterms:W3CDTF">2012-03-15T01:53:03Z</dcterms:modified>
</cp:coreProperties>
</file>