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79" r:id="rId7"/>
    <p:sldId id="307" r:id="rId8"/>
    <p:sldId id="294" r:id="rId9"/>
    <p:sldId id="306" r:id="rId10"/>
    <p:sldId id="278" r:id="rId11"/>
    <p:sldId id="277" r:id="rId12"/>
    <p:sldId id="264" r:id="rId13"/>
    <p:sldId id="308" r:id="rId14"/>
    <p:sldId id="30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  <p:cmAuthor id="4" name="SudheerG" initials="SudheerG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 autoAdjust="0"/>
  </p:normalViewPr>
  <p:slideViewPr>
    <p:cSldViewPr>
      <p:cViewPr>
        <p:scale>
          <a:sx n="100" d="100"/>
          <a:sy n="100" d="100"/>
        </p:scale>
        <p:origin x="-516" y="5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360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802.11-12/0407r1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Sudheer Grandhi,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Sudheer Grandhi,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802.11-12/0407r1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Considerations </a:t>
            </a:r>
            <a:r>
              <a:rPr lang="en-GB" sz="2800" dirty="0" smtClean="0">
                <a:solidFill>
                  <a:schemeClr val="tx1"/>
                </a:solidFill>
              </a:rPr>
              <a:t>for PSMP Enhancements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3400" y="2257425"/>
          <a:ext cx="7591425" cy="2686050"/>
        </p:xfrm>
        <a:graphic>
          <a:graphicData uri="http://schemas.openxmlformats.org/presentationml/2006/ole">
            <p:oleObj spid="_x0000_s3075" name="Document" r:id="rId4" imgW="9512684" imgH="331675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you agree that the current PSMP mechanism is not optimal for 802.11ah use cases (especially sensors and meters)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Yes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you think that PSMP </a:t>
            </a:r>
            <a:r>
              <a:rPr lang="en-US" sz="2000" dirty="0" smtClean="0">
                <a:solidFill>
                  <a:schemeClr val="tx1"/>
                </a:solidFill>
              </a:rPr>
              <a:t>could </a:t>
            </a:r>
            <a:r>
              <a:rPr lang="en-US" sz="2000" dirty="0" smtClean="0">
                <a:solidFill>
                  <a:schemeClr val="tx1"/>
                </a:solidFill>
              </a:rPr>
              <a:t>be enhanced for large number of devices ( sensor/meter type) by Grouping STAs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Yes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Abstain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discusses issues and benefits in considering </a:t>
            </a:r>
            <a:r>
              <a:rPr lang="en-US" dirty="0" smtClean="0">
                <a:solidFill>
                  <a:schemeClr val="tx1"/>
                </a:solidFill>
              </a:rPr>
              <a:t>enhancements to the </a:t>
            </a:r>
            <a:r>
              <a:rPr lang="en-US" dirty="0" smtClean="0"/>
              <a:t>PSMP scheme </a:t>
            </a:r>
            <a:r>
              <a:rPr lang="en-US" dirty="0" smtClean="0">
                <a:solidFill>
                  <a:schemeClr val="tx1"/>
                </a:solidFill>
              </a:rPr>
              <a:t>for 802.11ah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smtClean="0"/>
              <a:t>802.11ah use cases </a:t>
            </a:r>
            <a:r>
              <a:rPr lang="en-US" dirty="0" smtClean="0">
                <a:solidFill>
                  <a:schemeClr val="tx1"/>
                </a:solidFill>
              </a:rPr>
              <a:t>for PSMP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0345"/>
            <a:ext cx="7770813" cy="491583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Sensor and meter STAs tend to have traffic patterns very different than the traditional traffic patterns assumed for the WLAN systems.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dirty="0" smtClean="0"/>
              <a:t>For example, sensor and meter STAs could be configured to periodically upload their data to a server which will most likely to be very sporadic uplink traffic only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dirty="0" smtClean="0"/>
              <a:t>Sensor and meter STAs can also be queried or configured by the server;  when the server queries or configures a sensor and meter, it will expect that the queried data should arrive within a pre-defined interval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Similarly the server/application will expect a confirmation for any configuration performed within a certain interval</a:t>
            </a:r>
          </a:p>
          <a:p>
            <a:pPr lvl="1"/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There could be a large number of STAs in one BSS (e.g. 6000 STAs)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smtClean="0"/>
              <a:t>Recap of PSMP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5130"/>
            <a:ext cx="7770813" cy="4739283"/>
          </a:xfrm>
        </p:spPr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US" altLang="zh-CN" b="0" dirty="0" smtClean="0"/>
              <a:t>Uses a single PSMP frame to schedule multiple STAs instead of direct QoS(+) CF-Poll used in HCCA. </a:t>
            </a:r>
            <a:endParaRPr lang="en-US" altLang="zh-CN" sz="160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Reduce</a:t>
            </a:r>
            <a:r>
              <a:rPr lang="en-US" b="0" dirty="0" smtClean="0">
                <a:solidFill>
                  <a:schemeClr val="tx1"/>
                </a:solidFill>
              </a:rPr>
              <a:t>s</a:t>
            </a:r>
            <a:r>
              <a:rPr lang="en-US" b="0" dirty="0" smtClean="0"/>
              <a:t> power consumption by providing UL and DL schedule at the start of the PSMP phase so that each STA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only turns on its receiver during its DTT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transmits only during its UTT without performing CCA</a:t>
            </a:r>
            <a:endParaRPr lang="en-US" altLang="zh-CN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00" y="3851455"/>
            <a:ext cx="7725098" cy="253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69330"/>
          </a:xfrm>
        </p:spPr>
        <p:txBody>
          <a:bodyPr/>
          <a:lstStyle/>
          <a:p>
            <a:r>
              <a:rPr lang="en-US" dirty="0" smtClean="0"/>
              <a:t>PSMP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0345"/>
            <a:ext cx="7770813" cy="462406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PSMP scheme could be a good fit for 11ah use case such as sensor and meters where STAs transmit </a:t>
            </a:r>
            <a:r>
              <a:rPr lang="en-US" altLang="zh-CN" b="0" i="1" u="sng" dirty="0" smtClean="0"/>
              <a:t>small</a:t>
            </a:r>
            <a:r>
              <a:rPr lang="en-US" altLang="zh-CN" b="0" dirty="0" smtClean="0"/>
              <a:t> amount of data</a:t>
            </a:r>
            <a:endParaRPr lang="en-US" b="0" i="1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However, current PSMP scheme may not fit the large number of devices scenario in 11ah very well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0" dirty="0" smtClean="0"/>
              <a:t>A single PSMP action frame cannot schedule a large number of STAs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Up to 32 STAs can be scheduled per PSMP frame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0" dirty="0" smtClean="0"/>
              <a:t>The signaling overhead is high</a:t>
            </a:r>
          </a:p>
          <a:p>
            <a:pPr lvl="2">
              <a:buFont typeface="Arial" pitchFamily="34" charset="0"/>
              <a:buChar char="•"/>
            </a:pPr>
            <a:r>
              <a:rPr lang="en-US" b="0" dirty="0" smtClean="0"/>
              <a:t>In each PSMP frame,  STA_ID, transmission/reception order and duration have to signaled although they could be relatively static for senor and meter use case</a:t>
            </a:r>
            <a:endParaRPr lang="en-US" b="0" strike="sngStrike" dirty="0" smtClean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Possible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3966"/>
            <a:ext cx="7770813" cy="447044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Extend PSMP operation to group-based PSMP operation by predefining groups of STAs and their schedule within each group</a:t>
            </a:r>
          </a:p>
          <a:p>
            <a:pPr lvl="1">
              <a:buFont typeface="Arial" pitchFamily="34" charset="0"/>
              <a:buChar char="•"/>
            </a:pPr>
            <a:r>
              <a:rPr lang="en-US" sz="2400" u="sng" dirty="0" smtClean="0">
                <a:solidFill>
                  <a:schemeClr val="tx1"/>
                </a:solidFill>
              </a:rPr>
              <a:t>The grouping approach from 11ac can be reused</a:t>
            </a:r>
            <a:endParaRPr lang="en-US" sz="2400" b="0" u="sng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Basically the PSMP-</a:t>
            </a:r>
            <a:r>
              <a:rPr lang="en-US" b="0" dirty="0" err="1" smtClean="0"/>
              <a:t>GroupID</a:t>
            </a:r>
            <a:r>
              <a:rPr lang="en-US" b="0" dirty="0" smtClean="0"/>
              <a:t> (instead of AID) </a:t>
            </a:r>
            <a:r>
              <a:rPr lang="en-US" b="0" dirty="0" smtClean="0">
                <a:solidFill>
                  <a:schemeClr val="tx1"/>
                </a:solidFill>
              </a:rPr>
              <a:t>may</a:t>
            </a:r>
            <a:r>
              <a:rPr lang="en-US" b="0" dirty="0" smtClean="0">
                <a:solidFill>
                  <a:srgbClr val="00B0F0"/>
                </a:solidFill>
              </a:rPr>
              <a:t> </a:t>
            </a:r>
            <a:r>
              <a:rPr lang="en-US" b="0" dirty="0" smtClean="0"/>
              <a:t>be used in the </a:t>
            </a:r>
            <a:r>
              <a:rPr lang="en-US" b="0" dirty="0" smtClean="0">
                <a:solidFill>
                  <a:schemeClr val="tx1"/>
                </a:solidFill>
              </a:rPr>
              <a:t>enhanced</a:t>
            </a:r>
            <a:r>
              <a:rPr lang="en-US" b="0" dirty="0" smtClean="0"/>
              <a:t> PSMP frame to address STAs belonging to the same group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With the group concept, more than 32 STAs (the limit of current PSMP) can be addressed per PSMP frame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STAs within a group could have predefined transmission/reception order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current PSMP mechanism is not optimal for 802.11ah use cases (especially sensors and meters)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Further investigate the  enhancement of current power savings schemes: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Group-based PSMP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Questions / Comments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3657600"/>
            <a:ext cx="83439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Thank You!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29300" y="6477000"/>
            <a:ext cx="2713038" cy="228599"/>
          </a:xfrm>
        </p:spPr>
        <p:txBody>
          <a:bodyPr/>
          <a:lstStyle/>
          <a:p>
            <a:r>
              <a:rPr lang="en-GB" smtClean="0"/>
              <a:t>Sudheer Grandhi,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body" idx="1"/>
          </p:nvPr>
        </p:nvSpPr>
        <p:spPr>
          <a:xfrm>
            <a:off x="647700" y="1409700"/>
            <a:ext cx="7772400" cy="4953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802.11-2007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802.11n-2009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4303</TotalTime>
  <Words>647</Words>
  <Application>Microsoft Office PowerPoint</Application>
  <PresentationFormat>On-screen Show (4:3)</PresentationFormat>
  <Paragraphs>102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Considerations for PSMP Enhancements</vt:lpstr>
      <vt:lpstr>Abstract</vt:lpstr>
      <vt:lpstr>802.11ah use cases for PSMP</vt:lpstr>
      <vt:lpstr>Recap of PSMP</vt:lpstr>
      <vt:lpstr>PSMP Considerations</vt:lpstr>
      <vt:lpstr>A Possible Approach</vt:lpstr>
      <vt:lpstr>Summary</vt:lpstr>
      <vt:lpstr>Questions / Comments ?</vt:lpstr>
      <vt:lpstr>References</vt:lpstr>
      <vt:lpstr>Straw poll 1</vt:lpstr>
      <vt:lpstr>Straw poll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for PSMP Enhancements</dc:title>
  <dc:creator>Sudheer Grandhi</dc:creator>
  <cp:lastModifiedBy>SudheerG</cp:lastModifiedBy>
  <cp:revision>234</cp:revision>
  <cp:lastPrinted>1601-01-01T00:00:00Z</cp:lastPrinted>
  <dcterms:created xsi:type="dcterms:W3CDTF">2012-01-06T05:35:07Z</dcterms:created>
  <dcterms:modified xsi:type="dcterms:W3CDTF">2012-03-15T19:22:25Z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