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5" r:id="rId3"/>
    <p:sldId id="286" r:id="rId4"/>
    <p:sldId id="299" r:id="rId5"/>
    <p:sldId id="300" r:id="rId6"/>
    <p:sldId id="288" r:id="rId7"/>
    <p:sldId id="298" r:id="rId8"/>
    <p:sldId id="301" r:id="rId9"/>
    <p:sldId id="30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242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0315" y="6475413"/>
            <a:ext cx="1713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Zander Lei, I2R Singapore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3269" y="6475413"/>
            <a:ext cx="9906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Zander Lei, I2R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802.11-12/0400r0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9626" y="6475413"/>
            <a:ext cx="1654299" cy="184666"/>
          </a:xfrm>
          <a:noFill/>
        </p:spPr>
        <p:txBody>
          <a:bodyPr/>
          <a:lstStyle/>
          <a:p>
            <a:r>
              <a:rPr lang="en-US" dirty="0" smtClean="0"/>
              <a:t>Zander Lei, I2R Singapore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ACK Transmission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2012-3-13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481013" y="2700337"/>
          <a:ext cx="8575675" cy="3319463"/>
        </p:xfrm>
        <a:graphic>
          <a:graphicData uri="http://schemas.openxmlformats.org/presentationml/2006/ole">
            <p:oleObj spid="_x0000_s1062" name="Document" r:id="rId4" imgW="7392255" imgH="2863901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This presentation addresses </a:t>
            </a:r>
            <a:r>
              <a:rPr lang="en-US" altLang="zh-CN" dirty="0" smtClean="0"/>
              <a:t>an ACK </a:t>
            </a:r>
            <a:r>
              <a:rPr lang="en-US" altLang="zh-CN" dirty="0" smtClean="0"/>
              <a:t>transmission issue in IEEE 802.11ah, where asymmetric transmissions will likely to prevail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to STN </a:t>
            </a:r>
            <a:r>
              <a:rPr lang="en-US" dirty="0" smtClean="0"/>
              <a:t>(Downlink)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/>
              <a:t>STN to </a:t>
            </a:r>
            <a:r>
              <a:rPr lang="en-US" dirty="0" smtClean="0"/>
              <a:t>AP (Uplink)</a:t>
            </a:r>
            <a:endParaRPr lang="en-US" dirty="0" smtClean="0"/>
          </a:p>
          <a:p>
            <a:r>
              <a:rPr lang="en-US" dirty="0" smtClean="0"/>
              <a:t>STN has more constraints as opposed to AP</a:t>
            </a:r>
          </a:p>
          <a:p>
            <a:pPr lvl="1"/>
            <a:r>
              <a:rPr lang="en-US" dirty="0" smtClean="0"/>
              <a:t>Transmission power (power amplifier etc)</a:t>
            </a:r>
          </a:p>
          <a:p>
            <a:pPr lvl="1"/>
            <a:r>
              <a:rPr lang="en-US" dirty="0" smtClean="0"/>
              <a:t>Capability</a:t>
            </a:r>
          </a:p>
          <a:p>
            <a:pPr lvl="2"/>
            <a:r>
              <a:rPr lang="en-US" sz="1800" dirty="0" smtClean="0"/>
              <a:t>Transmission capability (1 MHz </a:t>
            </a:r>
            <a:r>
              <a:rPr lang="en-US" sz="1800" dirty="0" err="1" smtClean="0"/>
              <a:t>vs</a:t>
            </a:r>
            <a:r>
              <a:rPr lang="en-US" sz="1800" dirty="0" smtClean="0"/>
              <a:t> AP with 2 MHz and beyond)</a:t>
            </a:r>
          </a:p>
          <a:p>
            <a:pPr lvl="2"/>
            <a:r>
              <a:rPr lang="en-US" sz="1800" dirty="0" smtClean="0"/>
              <a:t>Functionalities (AP may serve different types STN)</a:t>
            </a:r>
          </a:p>
          <a:p>
            <a:r>
              <a:rPr lang="en-US" dirty="0" smtClean="0"/>
              <a:t>Use Cases</a:t>
            </a:r>
          </a:p>
          <a:p>
            <a:pPr lvl="1"/>
            <a:r>
              <a:rPr lang="en-US" dirty="0" smtClean="0"/>
              <a:t>Use Case 3 : Extended range Wi-Fi</a:t>
            </a:r>
          </a:p>
          <a:p>
            <a:pPr lvl="1"/>
            <a:r>
              <a:rPr lang="en-US" dirty="0" smtClean="0"/>
              <a:t>Use Case 1 : Sensors and 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STN cannot reach as far as AP</a:t>
            </a:r>
          </a:p>
          <a:p>
            <a:pPr lvl="1"/>
            <a:r>
              <a:rPr lang="en-US" dirty="0" smtClean="0"/>
              <a:t>STN can receive Data</a:t>
            </a:r>
          </a:p>
          <a:p>
            <a:pPr lvl="1"/>
            <a:r>
              <a:rPr lang="en-US" dirty="0" smtClean="0"/>
              <a:t>AP cannot receive ACK sent by STN</a:t>
            </a:r>
          </a:p>
          <a:p>
            <a:pPr lvl="1"/>
            <a:r>
              <a:rPr lang="en-US" dirty="0" smtClean="0"/>
              <a:t>Given Data and ACK using the same modulation and coding rates</a:t>
            </a:r>
          </a:p>
          <a:p>
            <a:r>
              <a:rPr lang="en-US" dirty="0" smtClean="0"/>
              <a:t>More likely where range is longer in 11ah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2514600" y="4191000"/>
            <a:ext cx="3810000" cy="1981200"/>
            <a:chOff x="4419600" y="1676400"/>
            <a:chExt cx="3810000" cy="1981200"/>
          </a:xfrm>
        </p:grpSpPr>
        <p:sp>
          <p:nvSpPr>
            <p:cNvPr id="8" name="TextBox 7"/>
            <p:cNvSpPr txBox="1"/>
            <p:nvPr/>
          </p:nvSpPr>
          <p:spPr>
            <a:xfrm>
              <a:off x="5943600" y="2313801"/>
              <a:ext cx="914400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67600" y="2999601"/>
              <a:ext cx="533400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ACK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34200" y="2743200"/>
              <a:ext cx="5334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SIFS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57800" y="1932801"/>
              <a:ext cx="6096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DIFS</a:t>
              </a:r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5181600" y="22098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5181600" y="1981200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6858000" y="2743200"/>
              <a:ext cx="609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5943600" y="1676400"/>
              <a:ext cx="0" cy="1981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4953000" y="2590800"/>
              <a:ext cx="3276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4953000" y="3276600"/>
              <a:ext cx="3276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6858000" y="2362200"/>
              <a:ext cx="0" cy="533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>
              <a:endCxn id="9" idx="1"/>
            </p:cNvCxnSpPr>
            <p:nvPr/>
          </p:nvCxnSpPr>
          <p:spPr bwMode="auto">
            <a:xfrm>
              <a:off x="7467600" y="2286000"/>
              <a:ext cx="0" cy="8521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4419600" y="2313801"/>
              <a:ext cx="6096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19600" y="2999601"/>
              <a:ext cx="60960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STN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Allow transmitting ACK with a different modulation and coding rate</a:t>
            </a:r>
          </a:p>
          <a:p>
            <a:pPr lvl="1"/>
            <a:r>
              <a:rPr lang="en-US" dirty="0" smtClean="0"/>
              <a:t>E.g. Data from AP using 16 QAM</a:t>
            </a:r>
          </a:p>
          <a:p>
            <a:pPr lvl="1"/>
            <a:r>
              <a:rPr lang="en-US" dirty="0" smtClean="0"/>
              <a:t>ACK may use QPSK or BPSK </a:t>
            </a:r>
          </a:p>
          <a:p>
            <a:r>
              <a:rPr lang="en-US" dirty="0" smtClean="0"/>
              <a:t>Allow transmitting ACK with 1MHz PHY (MCS0-rep2) after receiving 2 MHz (or above) PHY packets</a:t>
            </a:r>
          </a:p>
          <a:p>
            <a:pPr lvl="1"/>
            <a:r>
              <a:rPr lang="en-GB" dirty="0" smtClean="0"/>
              <a:t>All STN support both 1 MHz and 2 MHz PHY [Specification Framework]</a:t>
            </a:r>
          </a:p>
          <a:p>
            <a:pPr lvl="1"/>
            <a:r>
              <a:rPr lang="en-GB" dirty="0" smtClean="0"/>
              <a:t>2 MHz is preferred whenever available (11-1535r0)</a:t>
            </a:r>
          </a:p>
          <a:p>
            <a:pPr lvl="2"/>
            <a:r>
              <a:rPr lang="en-GB" sz="1800" dirty="0" smtClean="0"/>
              <a:t>Throughput and energy efficiency</a:t>
            </a:r>
          </a:p>
          <a:p>
            <a:pPr lvl="1"/>
            <a:r>
              <a:rPr lang="en-GB" dirty="0" smtClean="0"/>
              <a:t>1 MHz is necessary, especially when</a:t>
            </a:r>
          </a:p>
          <a:p>
            <a:pPr lvl="2"/>
            <a:r>
              <a:rPr lang="en-GB" sz="1900" dirty="0" smtClean="0"/>
              <a:t>Range is an issue</a:t>
            </a:r>
          </a:p>
          <a:p>
            <a:pPr lvl="2"/>
            <a:r>
              <a:rPr lang="en-GB" sz="1900" dirty="0" smtClean="0"/>
              <a:t>STN with 1MHz transmission capability</a:t>
            </a:r>
            <a:endParaRPr lang="en-US" sz="19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11ah, ACK from STN may not reach AP </a:t>
            </a:r>
          </a:p>
          <a:p>
            <a:pPr lvl="1"/>
            <a:r>
              <a:rPr lang="en-US" dirty="0" smtClean="0"/>
              <a:t>AP may transmit at higher power and better off in capability</a:t>
            </a:r>
          </a:p>
          <a:p>
            <a:pPr lvl="1"/>
            <a:r>
              <a:rPr lang="en-US" dirty="0" smtClean="0"/>
              <a:t>STN can receive Data but its ACK can not reach AP</a:t>
            </a:r>
          </a:p>
          <a:p>
            <a:pPr lvl="1"/>
            <a:r>
              <a:rPr lang="en-US" dirty="0" smtClean="0"/>
              <a:t>Given Data and ACK using the same modulation and coding or  </a:t>
            </a:r>
            <a:r>
              <a:rPr lang="en-US" altLang="zh-CN" dirty="0" smtClean="0"/>
              <a:t>same channel bandwidth, e.g. 1 MHz, 2 MHz etc. </a:t>
            </a:r>
          </a:p>
          <a:p>
            <a:r>
              <a:rPr lang="en-US" altLang="zh-CN" dirty="0" smtClean="0"/>
              <a:t>Propose to allow ACK using different modulation and coding, including MCS0-2rep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 ACK with lower </a:t>
            </a:r>
            <a:r>
              <a:rPr lang="en-US" altLang="ko-KR" dirty="0" smtClean="0"/>
              <a:t>(or more </a:t>
            </a:r>
            <a:r>
              <a:rPr lang="en-US" altLang="ko-KR" dirty="0" smtClean="0"/>
              <a:t>robust) modulation and coding rates than that of received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transmitting ACK with 1MHz PHY after received 2 MHz frames 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Zander Lei, I2R Singapore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altLang="ko-KR" dirty="0" smtClean="0"/>
              <a:t>Do you agree to allow STN transmitting ACK with </a:t>
            </a:r>
            <a:r>
              <a:rPr lang="en-US" altLang="ko-KR" dirty="0" smtClean="0"/>
              <a:t>narrower bandwidth PHY </a:t>
            </a:r>
            <a:r>
              <a:rPr lang="en-US" altLang="ko-KR" dirty="0" smtClean="0"/>
              <a:t>after received </a:t>
            </a:r>
            <a:r>
              <a:rPr lang="en-US" altLang="ko-KR" dirty="0" smtClean="0"/>
              <a:t>frames </a:t>
            </a:r>
            <a:r>
              <a:rPr lang="en-US" altLang="ko-KR" dirty="0" smtClean="0"/>
              <a:t>from AP?</a:t>
            </a:r>
          </a:p>
          <a:p>
            <a:pPr>
              <a:buNone/>
            </a:pPr>
            <a:r>
              <a:rPr lang="en-US" altLang="ko-K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12359</TotalTime>
  <Words>465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802-11-PathProtection</vt:lpstr>
      <vt:lpstr>Microsoft Office Word 97 - 2003 Document</vt:lpstr>
      <vt:lpstr>ACK Transmission</vt:lpstr>
      <vt:lpstr>Abstract</vt:lpstr>
      <vt:lpstr>Asymmetric Transmission</vt:lpstr>
      <vt:lpstr>Problems</vt:lpstr>
      <vt:lpstr>Simple Fix</vt:lpstr>
      <vt:lpstr>Conclusions</vt:lpstr>
      <vt:lpstr>Straw Poll 1</vt:lpstr>
      <vt:lpstr>Straw Poll 2</vt:lpstr>
      <vt:lpstr>Straw Poll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ACK Transmission</dc:title>
  <dc:creator>Zander Lei</dc:creator>
  <cp:lastModifiedBy>leizd</cp:lastModifiedBy>
  <cp:revision>259</cp:revision>
  <cp:lastPrinted>1998-02-10T13:28:06Z</cp:lastPrinted>
  <dcterms:created xsi:type="dcterms:W3CDTF">2009-11-09T00:32:22Z</dcterms:created>
  <dcterms:modified xsi:type="dcterms:W3CDTF">2012-03-13T09:54:09Z</dcterms:modified>
</cp:coreProperties>
</file>