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85" r:id="rId3"/>
    <p:sldId id="302" r:id="rId4"/>
    <p:sldId id="301" r:id="rId5"/>
    <p:sldId id="295" r:id="rId6"/>
    <p:sldId id="299" r:id="rId7"/>
    <p:sldId id="296" r:id="rId8"/>
    <p:sldId id="300" r:id="rId9"/>
    <p:sldId id="303" r:id="rId10"/>
    <p:sldId id="304" r:id="rId11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4" autoAdjust="0"/>
    <p:restoredTop sz="94673" autoAdjust="0"/>
  </p:normalViewPr>
  <p:slideViewPr>
    <p:cSldViewPr>
      <p:cViewPr>
        <p:scale>
          <a:sx n="90" d="100"/>
          <a:sy n="90" d="100"/>
        </p:scale>
        <p:origin x="-1368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-2490" y="-90"/>
      </p:cViewPr>
      <p:guideLst>
        <p:guide orient="horz" pos="2820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30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12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E83DFF3-A98C-4F1F-9345-F515E3B6EACF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BD3C97A-5987-4F81-8473-2DBC524895D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604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421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Timo Koskela, Renesas Mobile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8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98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88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915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3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42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Timo Koskela, Renesas Mobile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7004016" y="6475413"/>
            <a:ext cx="15399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Rolf de Vegt, Qualcomm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430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2" y="334963"/>
            <a:ext cx="18176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58756" y="6475413"/>
            <a:ext cx="17851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11-12/0362r0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2012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21000" y="6475413"/>
            <a:ext cx="2722925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Timo Koskela, Renesas Mobile Corporation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1F1CC709-979F-435B-9B54-3CBC01E22EE0}" type="slidenum">
              <a:rPr lang="en-US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On the 802.11ah Performance</a:t>
            </a:r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2012-03-07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30308"/>
              </p:ext>
            </p:extLst>
          </p:nvPr>
        </p:nvGraphicFramePr>
        <p:xfrm>
          <a:off x="550863" y="2449513"/>
          <a:ext cx="7537450" cy="223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7" name="Document" r:id="rId4" imgW="8524969" imgH="2534496" progId="Word.Document.8">
                  <p:embed/>
                </p:oleObj>
              </mc:Choice>
              <mc:Fallback>
                <p:oleObj name="Document" r:id="rId4" imgW="8524969" imgH="2534496" progId="Word.Document.8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2449513"/>
                        <a:ext cx="7537450" cy="2239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maximum transmission bandwidth of 11ah to be 16M by using 8M+8M channel </a:t>
            </a:r>
            <a:r>
              <a:rPr lang="en-US" dirty="0" smtClean="0"/>
              <a:t>aggregation to be optional</a:t>
            </a:r>
            <a:endParaRPr lang="en-US" dirty="0"/>
          </a:p>
          <a:p>
            <a:r>
              <a:rPr lang="en-US" dirty="0" smtClean="0"/>
              <a:t>Y:</a:t>
            </a:r>
            <a:endParaRPr lang="en-US" dirty="0"/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3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  <a:noFill/>
        </p:spPr>
        <p:txBody>
          <a:bodyPr/>
          <a:lstStyle/>
          <a:p>
            <a:r>
              <a:rPr lang="en-US" sz="2000" dirty="0" smtClean="0"/>
              <a:t>In our earlier contributions 12/0090r1 &amp; 11/1515r1 we presented offloading use case performance results seen above TCP/IP layer for 16Mhz channel in 11ah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In this contribution we provide further analysis how the downclocking affects to the 11ah performance</a:t>
            </a:r>
          </a:p>
          <a:p>
            <a:pPr lvl="1"/>
            <a:r>
              <a:rPr lang="en-US" sz="1800" dirty="0" smtClean="0"/>
              <a:t>Check the 802.11 MAC/PHY layer overhead effect on the performance Theoretical analysis for 2MHz and 16MHz channels</a:t>
            </a:r>
          </a:p>
          <a:p>
            <a:pPr lvl="1"/>
            <a:r>
              <a:rPr lang="en-US" sz="1800" dirty="0" smtClean="0"/>
              <a:t>Simulation results  for 16MHz </a:t>
            </a:r>
            <a:r>
              <a:rPr lang="en-US" sz="1800" dirty="0" smtClean="0"/>
              <a:t>channel</a:t>
            </a:r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pPr lvl="2">
              <a:buNone/>
            </a:pPr>
            <a:endParaRPr lang="en-US" sz="1600" b="1" dirty="0" smtClean="0"/>
          </a:p>
          <a:p>
            <a:pPr lvl="1">
              <a:buNone/>
            </a:pPr>
            <a:endParaRPr lang="en-US" sz="1600" dirty="0" smtClean="0"/>
          </a:p>
          <a:p>
            <a:pPr lvl="1" eaLnBrk="1" hangingPunct="1">
              <a:buNone/>
            </a:pPr>
            <a:endParaRPr lang="en-US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7719" y="6475413"/>
            <a:ext cx="276620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40/256/1500 </a:t>
            </a:r>
            <a:r>
              <a:rPr lang="en-US" dirty="0"/>
              <a:t>Byte </a:t>
            </a:r>
            <a:r>
              <a:rPr lang="en-US" dirty="0" smtClean="0"/>
              <a:t>packets</a:t>
            </a:r>
            <a:endParaRPr lang="en-US" dirty="0"/>
          </a:p>
          <a:p>
            <a:r>
              <a:rPr lang="en-US" dirty="0" smtClean="0"/>
              <a:t>MCS2: QPSK </a:t>
            </a:r>
            <a:r>
              <a:rPr lang="en-US" dirty="0"/>
              <a:t>¾</a:t>
            </a:r>
          </a:p>
          <a:p>
            <a:r>
              <a:rPr lang="en-US" dirty="0"/>
              <a:t>Time calculated for one DATA-ACK </a:t>
            </a:r>
            <a:r>
              <a:rPr lang="en-US" dirty="0" smtClean="0"/>
              <a:t>transaction (including DIFS)</a:t>
            </a:r>
            <a:endParaRPr lang="en-US" dirty="0"/>
          </a:p>
          <a:p>
            <a:r>
              <a:rPr lang="en-US" dirty="0"/>
              <a:t>Contention overhead not included (CWIN==0)</a:t>
            </a:r>
          </a:p>
          <a:p>
            <a:r>
              <a:rPr lang="en-US" dirty="0" smtClean="0"/>
              <a:t>SIFS 160us -&gt; 64us throughput gain:</a:t>
            </a:r>
          </a:p>
          <a:p>
            <a:pPr lvl="1"/>
            <a:r>
              <a:rPr lang="en-US" dirty="0" smtClean="0"/>
              <a:t>1500 B 	~ 13 %</a:t>
            </a:r>
          </a:p>
          <a:p>
            <a:pPr lvl="1"/>
            <a:r>
              <a:rPr lang="en-US" dirty="0" smtClean="0"/>
              <a:t>256 B 	~ 21 %</a:t>
            </a:r>
          </a:p>
          <a:p>
            <a:pPr lvl="1"/>
            <a:r>
              <a:rPr lang="en-US" dirty="0" smtClean="0"/>
              <a:t>40 B	~ 24 %</a:t>
            </a:r>
          </a:p>
          <a:p>
            <a:r>
              <a:rPr lang="en-US" dirty="0" smtClean="0"/>
              <a:t>Even higher gains can be obtained with higher MCS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3886200" cy="1066800"/>
          </a:xfrm>
        </p:spPr>
        <p:txBody>
          <a:bodyPr/>
          <a:lstStyle/>
          <a:p>
            <a:r>
              <a:rPr lang="en-US" dirty="0"/>
              <a:t>Theoretical Analysis for </a:t>
            </a:r>
            <a:r>
              <a:rPr lang="en-US" dirty="0" smtClean="0"/>
              <a:t>16MHz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533400"/>
            <a:ext cx="3636818" cy="5926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350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256 Byte packet</a:t>
            </a:r>
          </a:p>
          <a:p>
            <a:r>
              <a:rPr lang="en-US" dirty="0" smtClean="0"/>
              <a:t>MCS2: QPSK ¾</a:t>
            </a:r>
          </a:p>
          <a:p>
            <a:r>
              <a:rPr lang="en-US" dirty="0" smtClean="0"/>
              <a:t>Time calculated for one DATA-ACK transaction</a:t>
            </a:r>
          </a:p>
          <a:p>
            <a:r>
              <a:rPr lang="en-US" dirty="0" smtClean="0"/>
              <a:t>Contention overhead not included (CWIN==0)</a:t>
            </a:r>
          </a:p>
          <a:p>
            <a:r>
              <a:rPr lang="en-US" dirty="0" smtClean="0"/>
              <a:t>~10% theoretical data rate improvement achieved by reducing SIFS from 160us to 64us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Analysis for 2MHz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3269" y="2362200"/>
            <a:ext cx="4293774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685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4343400" cy="4114800"/>
          </a:xfrm>
        </p:spPr>
        <p:txBody>
          <a:bodyPr/>
          <a:lstStyle/>
          <a:p>
            <a:r>
              <a:rPr lang="en-US" sz="2000" dirty="0" smtClean="0"/>
              <a:t>16 MHz channel simulations to see the effect of reduced IFS  </a:t>
            </a:r>
          </a:p>
          <a:p>
            <a:r>
              <a:rPr lang="en-US" sz="2000" dirty="0" smtClean="0"/>
              <a:t>SIFS values selected to be multiple of 16.0 us as in theoretical analyses</a:t>
            </a:r>
            <a:endParaRPr lang="en-US" sz="2000" dirty="0"/>
          </a:p>
          <a:p>
            <a:r>
              <a:rPr lang="en-US" sz="2000" dirty="0" smtClean="0"/>
              <a:t>10 STAs placed inside the 400m radius from AP</a:t>
            </a:r>
          </a:p>
          <a:p>
            <a:pPr lvl="1"/>
            <a:r>
              <a:rPr lang="en-US" sz="1600" dirty="0" smtClean="0"/>
              <a:t>Range in with 900MHz enables high MCSs</a:t>
            </a:r>
          </a:p>
          <a:p>
            <a:pPr lvl="1"/>
            <a:endParaRPr lang="en-US" sz="400" dirty="0"/>
          </a:p>
          <a:p>
            <a:r>
              <a:rPr lang="en-US" sz="2000" dirty="0" smtClean="0"/>
              <a:t>Packet sizes 40/1500 bytes (TCP packet sizes)</a:t>
            </a:r>
          </a:p>
          <a:p>
            <a:pPr marL="0" indent="0">
              <a:buNone/>
            </a:pPr>
            <a:endParaRPr lang="en-US" sz="16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21000" y="6475413"/>
            <a:ext cx="2722925" cy="184666"/>
          </a:xfrm>
        </p:spPr>
        <p:txBody>
          <a:bodyPr/>
          <a:lstStyle/>
          <a:p>
            <a:r>
              <a:rPr lang="en-US" dirty="0"/>
              <a:t>Timo Koskela, Renesas Mobile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688296"/>
              </p:ext>
            </p:extLst>
          </p:nvPr>
        </p:nvGraphicFramePr>
        <p:xfrm>
          <a:off x="5867400" y="1600200"/>
          <a:ext cx="2209800" cy="2316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7449"/>
                <a:gridCol w="1082351"/>
              </a:tblGrid>
              <a:tr h="12125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Parameter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Value</a:t>
                      </a:r>
                      <a:endParaRPr lang="en-US" sz="900" dirty="0"/>
                    </a:p>
                  </a:txBody>
                  <a:tcPr/>
                </a:tc>
              </a:tr>
              <a:tr h="156270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Symbol</a:t>
                      </a:r>
                      <a:r>
                        <a:rPr lang="en-US" sz="700" baseline="0" dirty="0" smtClean="0"/>
                        <a:t> Time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40 us (32us + 8 us GI)</a:t>
                      </a:r>
                      <a:endParaRPr lang="en-US" sz="900" dirty="0"/>
                    </a:p>
                  </a:txBody>
                  <a:tcPr/>
                </a:tc>
              </a:tr>
              <a:tr h="121250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SIFS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160/128/96/64 us</a:t>
                      </a:r>
                      <a:endParaRPr lang="en-US" sz="900" dirty="0"/>
                    </a:p>
                  </a:txBody>
                  <a:tcPr/>
                </a:tc>
              </a:tr>
              <a:tr h="145500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Slot time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45 us</a:t>
                      </a:r>
                      <a:endParaRPr lang="en-US" sz="900" dirty="0"/>
                    </a:p>
                  </a:txBody>
                  <a:tcPr/>
                </a:tc>
              </a:tr>
              <a:tr h="206763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MCS 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0-7</a:t>
                      </a:r>
                      <a:r>
                        <a:rPr lang="en-US" sz="900" baseline="0" dirty="0" smtClean="0"/>
                        <a:t> (1/2 BPSK – 5/6 64 QAM)</a:t>
                      </a:r>
                      <a:endParaRPr lang="en-US" sz="900" dirty="0"/>
                    </a:p>
                  </a:txBody>
                  <a:tcPr/>
                </a:tc>
              </a:tr>
              <a:tr h="206763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Bandwidth</a:t>
                      </a:r>
                      <a:r>
                        <a:rPr lang="en-US" sz="700" baseline="0" dirty="0" smtClean="0"/>
                        <a:t> and Frequency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16 MHz at 900 MHz</a:t>
                      </a:r>
                      <a:endParaRPr lang="en-US" sz="900" dirty="0"/>
                    </a:p>
                  </a:txBody>
                  <a:tcPr/>
                </a:tc>
              </a:tr>
              <a:tr h="206763">
                <a:tc>
                  <a:txBody>
                    <a:bodyPr/>
                    <a:lstStyle/>
                    <a:p>
                      <a:r>
                        <a:rPr lang="en-US" sz="700" dirty="0" smtClean="0"/>
                        <a:t>Number of subcarriers TOT/PILOT/DATA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484/16/468</a:t>
                      </a:r>
                      <a:endParaRPr lang="en-US" sz="900" dirty="0"/>
                    </a:p>
                  </a:txBody>
                  <a:tcPr/>
                </a:tc>
              </a:tr>
              <a:tr h="130840">
                <a:tc>
                  <a:txBody>
                    <a:bodyPr/>
                    <a:lstStyle/>
                    <a:p>
                      <a:r>
                        <a:rPr lang="en-US" sz="700" dirty="0" err="1" smtClean="0"/>
                        <a:t>Tx</a:t>
                      </a:r>
                      <a:r>
                        <a:rPr lang="en-US" sz="700" dirty="0" smtClean="0"/>
                        <a:t> Power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30 </a:t>
                      </a:r>
                      <a:r>
                        <a:rPr lang="en-US" sz="900" dirty="0" err="1" smtClean="0"/>
                        <a:t>dBm</a:t>
                      </a:r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038600"/>
            <a:ext cx="1905000" cy="2185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r>
              <a:rPr lang="en-US" dirty="0" smtClean="0"/>
              <a:t>Throughputs for 40 / 1500 Byte packets with  different SIFS values</a:t>
            </a:r>
            <a:endParaRPr lang="en-US" dirty="0"/>
          </a:p>
          <a:p>
            <a:pPr lvl="1"/>
            <a:r>
              <a:rPr lang="en-US" dirty="0" smtClean="0"/>
              <a:t>1500 Byte: 13% gain</a:t>
            </a:r>
          </a:p>
          <a:p>
            <a:pPr lvl="1"/>
            <a:r>
              <a:rPr lang="en-US" dirty="0" smtClean="0"/>
              <a:t>40 Byte: 18% gain</a:t>
            </a:r>
            <a:endParaRPr lang="en-US" dirty="0"/>
          </a:p>
          <a:p>
            <a:r>
              <a:rPr lang="en-US" dirty="0" smtClean="0"/>
              <a:t>Gains are measured on top of MAC layer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752600"/>
            <a:ext cx="3617283" cy="439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605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Performance gains by reducing the IFSs can be observed for the 16 MHz channel</a:t>
            </a:r>
          </a:p>
          <a:p>
            <a:pPr lvl="1"/>
            <a:r>
              <a:rPr lang="en-US" dirty="0" smtClean="0"/>
              <a:t>Also for 2MHz channel</a:t>
            </a:r>
          </a:p>
          <a:p>
            <a:r>
              <a:rPr lang="en-US" dirty="0" smtClean="0"/>
              <a:t>Higher gains are seen for the higher channels widths due to the shorter DATA transmission times while overhead remains to be fixed</a:t>
            </a:r>
          </a:p>
          <a:p>
            <a:r>
              <a:rPr lang="en-US" dirty="0" smtClean="0"/>
              <a:t>Theoretical analyses and simulation results were shown to indicate the issue</a:t>
            </a:r>
          </a:p>
          <a:p>
            <a:r>
              <a:rPr lang="en-US" dirty="0" smtClean="0"/>
              <a:t>The ill side-effects of downclocking could be reduced by specifying shorter the IFS values for the </a:t>
            </a:r>
            <a:r>
              <a:rPr lang="en-US" dirty="0" smtClean="0"/>
              <a:t>11ah</a:t>
            </a:r>
          </a:p>
          <a:p>
            <a:r>
              <a:rPr lang="en-US" i="1" dirty="0" smtClean="0"/>
              <a:t>Additionally having only one 16 MHz channel available would mean that there is high probability for  an OBSS situation </a:t>
            </a:r>
            <a:endParaRPr lang="en-US" i="1" dirty="0" smtClean="0"/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21000" y="6475413"/>
            <a:ext cx="2722925" cy="184666"/>
          </a:xfrm>
        </p:spPr>
        <p:txBody>
          <a:bodyPr/>
          <a:lstStyle/>
          <a:p>
            <a:r>
              <a:rPr lang="en-US" dirty="0"/>
              <a:t>Timo Koskela, Renesas Mobile Corporation</a:t>
            </a:r>
          </a:p>
        </p:txBody>
      </p:sp>
    </p:spTree>
    <p:extLst>
      <p:ext uri="{BB962C8B-B14F-4D97-AF65-F5344CB8AC3E}">
        <p14:creationId xmlns:p14="http://schemas.microsoft.com/office/powerpoint/2010/main" val="189339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specify shorter IFS (Inter Frame Space) values for the 11ah, than what is obtained by direct downclocking?</a:t>
            </a:r>
          </a:p>
          <a:p>
            <a:r>
              <a:rPr lang="en-US" dirty="0" smtClean="0"/>
              <a:t>Y:</a:t>
            </a:r>
          </a:p>
          <a:p>
            <a:r>
              <a:rPr lang="en-US" dirty="0" smtClean="0"/>
              <a:t>N:</a:t>
            </a:r>
          </a:p>
          <a:p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2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remove the 16 MHz channel option from the 11ah and set the highest channel bandwidth to be 8MHz</a:t>
            </a:r>
          </a:p>
          <a:p>
            <a:r>
              <a:rPr lang="en-US" dirty="0" smtClean="0"/>
              <a:t>Y:</a:t>
            </a:r>
          </a:p>
          <a:p>
            <a:r>
              <a:rPr lang="en-US" dirty="0" smtClean="0"/>
              <a:t>N:</a:t>
            </a:r>
          </a:p>
          <a:p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5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0</TotalTime>
  <Words>570</Words>
  <Application>Microsoft Office PowerPoint</Application>
  <PresentationFormat>On-screen Show (4:3)</PresentationFormat>
  <Paragraphs>113</Paragraphs>
  <Slides>10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place presentation subject title text here]</vt:lpstr>
      <vt:lpstr>Document</vt:lpstr>
      <vt:lpstr>On the 802.11ah Performance</vt:lpstr>
      <vt:lpstr>Abstract</vt:lpstr>
      <vt:lpstr>Theoretical Analysis for 16MHz</vt:lpstr>
      <vt:lpstr>Theoretical Analysis for 2MHz</vt:lpstr>
      <vt:lpstr>Simulation Parameters</vt:lpstr>
      <vt:lpstr>Simulation Results</vt:lpstr>
      <vt:lpstr>Conclusions</vt:lpstr>
      <vt:lpstr>Strawpoll 1</vt:lpstr>
      <vt:lpstr>Strawpoll 2</vt:lpstr>
      <vt:lpstr>Strawpoll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2011-11-05T12:47:06Z</dcterms:created>
  <dcterms:modified xsi:type="dcterms:W3CDTF">2012-03-13T02:03:28Z</dcterms:modified>
</cp:coreProperties>
</file>