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98"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8676" autoAdjust="0"/>
    <p:restoredTop sz="94671" autoAdjust="0"/>
  </p:normalViewPr>
  <p:slideViewPr>
    <p:cSldViewPr>
      <p:cViewPr>
        <p:scale>
          <a:sx n="80" d="100"/>
          <a:sy n="80" d="100"/>
        </p:scale>
        <p:origin x="-1368"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32" name="Document" r:id="rId4" imgW="8700545" imgH="4130115" progId="Word.Document.8">
                  <p:embed/>
                </p:oleObj>
              </mc:Choice>
              <mc:Fallback>
                <p:oleObj name="Document" r:id="rId4" imgW="8700545" imgH="4130115" progId="Word.Document.8">
                  <p:embed/>
                  <p:pic>
                    <p:nvPicPr>
                      <p:cNvPr id="0" name="Picture 1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a:t>12/420 Providing extended range with limited transmission power in 802.11ah </a:t>
            </a:r>
            <a:r>
              <a:rPr lang="en-US" dirty="0" smtClean="0"/>
              <a:t>network</a:t>
            </a:r>
          </a:p>
          <a:p>
            <a:pPr marL="1009650" lvl="1" indent="-609600"/>
            <a:r>
              <a:rPr lang="en-US" dirty="0" err="1" smtClean="0"/>
              <a:t>Fei</a:t>
            </a:r>
            <a:r>
              <a:rPr lang="en-US" dirty="0" smtClean="0"/>
              <a:t> Tong (CSR)</a:t>
            </a:r>
          </a:p>
          <a:p>
            <a:pPr marL="609600" indent="-609600"/>
            <a:r>
              <a:rPr lang="en-US" dirty="0" smtClean="0"/>
              <a:t>12/409 low power medium access</a:t>
            </a:r>
          </a:p>
          <a:p>
            <a:pPr marL="1009650" lvl="1" indent="-609600"/>
            <a:r>
              <a:rPr lang="en-US" dirty="0" err="1" smtClean="0"/>
              <a:t>Shoukang</a:t>
            </a:r>
            <a:r>
              <a:rPr lang="en-US" dirty="0" smtClean="0"/>
              <a:t> </a:t>
            </a:r>
            <a:r>
              <a:rPr lang="en-US" dirty="0" err="1" smtClean="0"/>
              <a:t>Zheng</a:t>
            </a:r>
            <a:r>
              <a:rPr lang="en-US" dirty="0" smtClean="0"/>
              <a:t> (I2R)</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Motions (Wednesday PM2)</a:t>
            </a:r>
            <a:endParaRPr lang="ko-KR" altLang="en-US" dirty="0"/>
          </a:p>
        </p:txBody>
      </p:sp>
      <p:sp>
        <p:nvSpPr>
          <p:cNvPr id="3" name="내용 개체 틀 2"/>
          <p:cNvSpPr>
            <a:spLocks noGrp="1"/>
          </p:cNvSpPr>
          <p:nvPr>
            <p:ph idx="1"/>
          </p:nvPr>
        </p:nvSpPr>
        <p:spPr>
          <a:xfrm>
            <a:off x="685800" y="1676400"/>
            <a:ext cx="7772400" cy="4114800"/>
          </a:xfrm>
        </p:spPr>
        <p:txBody>
          <a:bodyPr/>
          <a:lstStyle/>
          <a:p>
            <a:pPr marL="609600" indent="-609600"/>
            <a:r>
              <a:rPr lang="en-US" altLang="ko-KR" sz="2200" dirty="0" smtClean="0"/>
              <a:t>12/324 </a:t>
            </a:r>
            <a:r>
              <a:rPr lang="en-US" altLang="ko-KR" sz="2200" dirty="0"/>
              <a:t>Short </a:t>
            </a:r>
            <a:r>
              <a:rPr lang="en-US" altLang="ko-KR" sz="2200" dirty="0" err="1" smtClean="0"/>
              <a:t>Ack</a:t>
            </a:r>
            <a:r>
              <a:rPr lang="en-US" altLang="ko-KR" sz="2200" dirty="0" smtClean="0"/>
              <a:t>, Yong Liu (Marvell)</a:t>
            </a:r>
          </a:p>
          <a:p>
            <a:pPr marL="609600" indent="-609600"/>
            <a:r>
              <a:rPr lang="da-DK" altLang="ko-KR" sz="2200" dirty="0" smtClean="0"/>
              <a:t>12/308 </a:t>
            </a:r>
            <a:r>
              <a:rPr lang="da-DK" altLang="ko-KR" sz="2200" dirty="0"/>
              <a:t>Revisit 2MHz SIG </a:t>
            </a:r>
            <a:r>
              <a:rPr lang="da-DK" altLang="ko-KR" sz="2200" dirty="0" smtClean="0"/>
              <a:t>Field, </a:t>
            </a:r>
            <a:r>
              <a:rPr lang="en-US" altLang="ko-KR" sz="2200" dirty="0" smtClean="0"/>
              <a:t>Sameer </a:t>
            </a:r>
            <a:r>
              <a:rPr lang="en-US" altLang="ko-KR" sz="2200" dirty="0" err="1" smtClean="0"/>
              <a:t>Vermani</a:t>
            </a:r>
            <a:r>
              <a:rPr lang="en-US" altLang="ko-KR" sz="2200" dirty="0" smtClean="0"/>
              <a:t> (</a:t>
            </a:r>
            <a:r>
              <a:rPr lang="en-US" altLang="ko-KR" sz="2200" dirty="0"/>
              <a:t>Qualcomm</a:t>
            </a:r>
            <a:r>
              <a:rPr lang="en-US" altLang="ko-KR" sz="2200" dirty="0" smtClean="0"/>
              <a:t>)</a:t>
            </a:r>
          </a:p>
          <a:p>
            <a:pPr marL="609600" indent="-609600"/>
            <a:r>
              <a:rPr lang="en-US" altLang="ko-KR" sz="2200" dirty="0"/>
              <a:t>12/364 AID reassignment </a:t>
            </a:r>
            <a:r>
              <a:rPr lang="en-US" altLang="ko-KR" sz="2200" dirty="0" smtClean="0"/>
              <a:t>protocol, </a:t>
            </a:r>
            <a:r>
              <a:rPr lang="en-US" altLang="ko-KR" sz="2200" dirty="0" err="1" smtClean="0"/>
              <a:t>Jeongki</a:t>
            </a:r>
            <a:r>
              <a:rPr lang="en-US" altLang="ko-KR" sz="2200" dirty="0" smtClean="0"/>
              <a:t> </a:t>
            </a:r>
            <a:r>
              <a:rPr lang="en-US" altLang="ko-KR" sz="2200" dirty="0"/>
              <a:t>Kim (LG Electronics</a:t>
            </a:r>
            <a:r>
              <a:rPr lang="en-US" altLang="ko-KR" sz="2200" dirty="0" smtClean="0"/>
              <a:t>)</a:t>
            </a:r>
          </a:p>
          <a:p>
            <a:pPr marL="609600" indent="-609600"/>
            <a:r>
              <a:rPr lang="en-US" altLang="ko-KR" sz="2200" dirty="0"/>
              <a:t>12/388 </a:t>
            </a:r>
            <a:r>
              <a:rPr lang="en-US" altLang="ko-KR" sz="2200" dirty="0" err="1"/>
              <a:t>TGah</a:t>
            </a:r>
            <a:r>
              <a:rPr lang="en-US" altLang="ko-KR" sz="2200" dirty="0"/>
              <a:t> Efficient TIM </a:t>
            </a:r>
            <a:r>
              <a:rPr lang="en-US" altLang="ko-KR" sz="2200" dirty="0" smtClean="0"/>
              <a:t>Encoding, </a:t>
            </a:r>
            <a:r>
              <a:rPr lang="en-US" altLang="ko-KR" sz="2200" dirty="0" err="1" smtClean="0"/>
              <a:t>Minyoung</a:t>
            </a:r>
            <a:r>
              <a:rPr lang="en-US" altLang="ko-KR" sz="2200" dirty="0" smtClean="0"/>
              <a:t> </a:t>
            </a:r>
            <a:r>
              <a:rPr lang="en-US" altLang="ko-KR" sz="2200" dirty="0"/>
              <a:t>Park (Intel</a:t>
            </a:r>
            <a:r>
              <a:rPr lang="en-US" altLang="ko-KR" sz="2200" dirty="0" smtClean="0"/>
              <a:t>)</a:t>
            </a:r>
          </a:p>
          <a:p>
            <a:pPr marL="609600" indent="-609600"/>
            <a:r>
              <a:rPr lang="en-US" altLang="ko-KR" sz="2200" dirty="0"/>
              <a:t>12/365 MAC header </a:t>
            </a:r>
            <a:r>
              <a:rPr lang="en-US" altLang="ko-KR" sz="2200" dirty="0" smtClean="0"/>
              <a:t>compression, Simone </a:t>
            </a:r>
            <a:r>
              <a:rPr lang="en-US" altLang="ko-KR" sz="2200" dirty="0"/>
              <a:t>(Qualcomm</a:t>
            </a:r>
            <a:r>
              <a:rPr lang="en-US" altLang="ko-KR" sz="2200" dirty="0" smtClean="0"/>
              <a:t>)</a:t>
            </a:r>
          </a:p>
          <a:p>
            <a:pPr marL="609600" indent="-609600"/>
            <a:r>
              <a:rPr lang="de-DE" altLang="ko-KR" sz="2200" dirty="0" smtClean="0"/>
              <a:t>12/309 </a:t>
            </a:r>
            <a:r>
              <a:rPr lang="de-DE" altLang="ko-KR" sz="2200" dirty="0"/>
              <a:t>1Mhz Waveform in Wider </a:t>
            </a:r>
            <a:r>
              <a:rPr lang="de-DE" altLang="ko-KR" sz="2200" dirty="0" smtClean="0"/>
              <a:t>Bandwidth, Yong Liu (Marvell)</a:t>
            </a:r>
          </a:p>
          <a:p>
            <a:pPr marL="609600" indent="-609600"/>
            <a:r>
              <a:rPr lang="en-US" altLang="ko-KR" sz="2200" dirty="0"/>
              <a:t>12/363 Pilot sequence </a:t>
            </a:r>
            <a:r>
              <a:rPr lang="en-US" altLang="ko-KR" sz="2200" dirty="0" smtClean="0"/>
              <a:t>value, </a:t>
            </a:r>
            <a:r>
              <a:rPr lang="en-US" altLang="ko-KR" sz="2200" dirty="0" err="1" smtClean="0"/>
              <a:t>Seunghee</a:t>
            </a:r>
            <a:r>
              <a:rPr lang="en-US" altLang="ko-KR" sz="2200" dirty="0" smtClean="0"/>
              <a:t> </a:t>
            </a:r>
            <a:r>
              <a:rPr lang="en-US" altLang="ko-KR" sz="2200" dirty="0"/>
              <a:t>Han (LG Electronics)</a:t>
            </a:r>
          </a:p>
          <a:p>
            <a:pPr marL="609600" indent="-609600"/>
            <a:endParaRPr lang="en-US" altLang="ko-KR" sz="2200" dirty="0">
              <a:solidFill>
                <a:schemeClr val="bg2"/>
              </a:solidFill>
            </a:endParaRPr>
          </a:p>
          <a:p>
            <a:pPr marL="609600" indent="-609600"/>
            <a:endParaRPr lang="en-US" altLang="ko-KR" sz="2200" dirty="0">
              <a:solidFill>
                <a:schemeClr val="bg2"/>
              </a:solidFill>
            </a:endParaRPr>
          </a:p>
          <a:p>
            <a:pPr marL="609600" indent="-609600"/>
            <a:endParaRPr lang="en-US" altLang="ko-KR" dirty="0">
              <a:solidFill>
                <a:schemeClr val="bg2"/>
              </a:solidFill>
            </a:endParaRPr>
          </a:p>
          <a:p>
            <a:pPr marL="609600" indent="-609600"/>
            <a:endParaRPr lang="en-US" altLang="ko-KR" dirty="0">
              <a:solidFill>
                <a:schemeClr val="bg2"/>
              </a:solidFill>
            </a:endParaRPr>
          </a:p>
          <a:p>
            <a:pPr marL="609600" indent="-609600"/>
            <a:endParaRPr lang="en-US" altLang="ko-KR" dirty="0" smtClean="0">
              <a:solidFill>
                <a:schemeClr val="bg2"/>
              </a:solidFill>
            </a:endParaRPr>
          </a:p>
          <a:p>
            <a:pPr marL="609600" indent="-609600"/>
            <a:endParaRPr lang="da-DK" altLang="ko-KR" dirty="0">
              <a:solidFill>
                <a:schemeClr val="bg2"/>
              </a:solidFill>
            </a:endParaRPr>
          </a:p>
          <a:p>
            <a:pPr marL="609600" indent="-609600"/>
            <a:endParaRPr lang="en-US" altLang="ko-KR" dirty="0">
              <a:solidFill>
                <a:schemeClr val="bg2"/>
              </a:solidFill>
            </a:endParaRP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5078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solidFill>
                  <a:schemeClr val="bg2"/>
                </a:solidFill>
              </a:rPr>
              <a:t>12/324 Short </a:t>
            </a:r>
            <a:r>
              <a:rPr lang="en-US" dirty="0" err="1" smtClean="0">
                <a:solidFill>
                  <a:schemeClr val="bg2"/>
                </a:solidFill>
              </a:rPr>
              <a:t>Ack</a:t>
            </a:r>
            <a:endParaRPr lang="en-US" dirty="0" smtClean="0">
              <a:solidFill>
                <a:schemeClr val="bg2"/>
              </a:solidFill>
            </a:endParaRPr>
          </a:p>
          <a:p>
            <a:pPr marL="1009650" lvl="1" indent="-609600"/>
            <a:r>
              <a:rPr lang="en-US" dirty="0" smtClean="0">
                <a:solidFill>
                  <a:schemeClr val="bg2"/>
                </a:solidFill>
              </a:rPr>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12/400r0 </a:t>
            </a:r>
            <a:r>
              <a:rPr lang="en-US" dirty="0" err="1" smtClean="0">
                <a:solidFill>
                  <a:schemeClr val="bg2"/>
                </a:solidFill>
              </a:rPr>
              <a:t>Ack</a:t>
            </a:r>
            <a:r>
              <a:rPr lang="en-US" dirty="0" smtClean="0">
                <a:solidFill>
                  <a:schemeClr val="bg2"/>
                </a:solidFill>
              </a:rPr>
              <a:t> Transmission</a:t>
            </a:r>
          </a:p>
          <a:p>
            <a:pPr marL="1009650" lvl="1" indent="-609600"/>
            <a:r>
              <a:rPr lang="en-US" dirty="0" err="1" smtClean="0">
                <a:solidFill>
                  <a:schemeClr val="bg2"/>
                </a:solidFill>
              </a:rPr>
              <a:t>Zander</a:t>
            </a:r>
            <a:r>
              <a:rPr lang="en-US" dirty="0" smtClean="0">
                <a:solidFill>
                  <a:schemeClr val="bg2"/>
                </a:solidFill>
              </a:rPr>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3401</TotalTime>
  <Words>1175</Words>
  <Application>Microsoft Office PowerPoint</Application>
  <PresentationFormat>화면 슬라이드 쇼(4:3)</PresentationFormat>
  <Paragraphs>286</Paragraphs>
  <Slides>21</Slides>
  <Notes>14</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3"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Motions (Wednesday PM2)</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323</cp:revision>
  <cp:lastPrinted>1998-02-10T13:28:06Z</cp:lastPrinted>
  <dcterms:created xsi:type="dcterms:W3CDTF">2009-11-09T00:32:22Z</dcterms:created>
  <dcterms:modified xsi:type="dcterms:W3CDTF">2012-03-15T00:09:20Z</dcterms:modified>
</cp:coreProperties>
</file>