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97"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564" autoAdjust="0"/>
    <p:restoredTop sz="94671" autoAdjust="0"/>
  </p:normalViewPr>
  <p:slideViewPr>
    <p:cSldViewPr>
      <p:cViewPr>
        <p:scale>
          <a:sx n="80" d="100"/>
          <a:sy n="80" d="100"/>
        </p:scale>
        <p:origin x="-324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223"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11-374</a:t>
            </a:r>
            <a:r>
              <a:rPr lang="en-US" dirty="0">
                <a:solidFill>
                  <a:schemeClr val="bg2"/>
                </a:solidFill>
              </a:rPr>
              <a:t>r2, Grouping For .11ah </a:t>
            </a:r>
            <a:r>
              <a:rPr lang="en-US" dirty="0" smtClean="0">
                <a:solidFill>
                  <a:schemeClr val="bg2"/>
                </a:solidFill>
              </a:rPr>
              <a:t>Networks</a:t>
            </a: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t>11-376r1</a:t>
            </a:r>
            <a:r>
              <a:rPr lang="en-US" dirty="0"/>
              <a:t>, On The BSS Max Idle Period</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xmlns=""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12/410 </a:t>
            </a:r>
            <a:r>
              <a:rPr lang="en-US" dirty="0" smtClean="0"/>
              <a:t>802.11ah multi-AP network</a:t>
            </a:r>
            <a:endParaRPr lang="en-US" dirty="0" smtClean="0"/>
          </a:p>
          <a:p>
            <a:pPr marL="1009650" lvl="1" indent="-609600"/>
            <a:r>
              <a:rPr lang="en-US" dirty="0" err="1" smtClean="0"/>
              <a:t>Fei</a:t>
            </a:r>
            <a:r>
              <a:rPr lang="en-US" dirty="0" smtClean="0"/>
              <a:t> </a:t>
            </a:r>
            <a:r>
              <a:rPr lang="en-US" dirty="0" smtClean="0"/>
              <a:t>Tong (CSR)</a:t>
            </a:r>
          </a:p>
          <a:p>
            <a:pPr marL="609600" indent="-609600"/>
            <a:r>
              <a:rPr lang="en-US" dirty="0" smtClean="0"/>
              <a:t>12/127 low </a:t>
            </a:r>
            <a:r>
              <a:rPr lang="en-US" dirty="0" smtClean="0"/>
              <a:t>power medium </a:t>
            </a:r>
            <a:r>
              <a:rPr lang="en-US" dirty="0" smtClean="0"/>
              <a:t>access</a:t>
            </a:r>
          </a:p>
          <a:p>
            <a:pPr marL="1009650" lvl="1" indent="-609600"/>
            <a:r>
              <a:rPr lang="en-US" dirty="0" err="1" smtClean="0"/>
              <a:t>Shoukang</a:t>
            </a:r>
            <a:r>
              <a:rPr lang="en-US" dirty="0" smtClean="0"/>
              <a:t> </a:t>
            </a:r>
            <a:r>
              <a:rPr lang="en-US" dirty="0" err="1" smtClean="0"/>
              <a:t>Zheng</a:t>
            </a:r>
            <a:r>
              <a:rPr lang="en-US" dirty="0" smtClean="0"/>
              <a:t> (I2R)</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solidFill>
                  <a:schemeClr val="bg2"/>
                </a:solidFill>
              </a:rPr>
              <a:t>12/388 </a:t>
            </a:r>
            <a:r>
              <a:rPr lang="en-US" dirty="0" err="1" smtClean="0">
                <a:solidFill>
                  <a:schemeClr val="bg2"/>
                </a:solidFill>
              </a:rPr>
              <a:t>TGah</a:t>
            </a:r>
            <a:r>
              <a:rPr lang="en-US" dirty="0" smtClean="0">
                <a:solidFill>
                  <a:schemeClr val="bg2"/>
                </a:solidFill>
              </a:rPr>
              <a:t> Efficient TIM Encoding</a:t>
            </a:r>
          </a:p>
          <a:p>
            <a:pPr marL="1009650" lvl="1" indent="-609600"/>
            <a:r>
              <a:rPr lang="en-US" dirty="0" err="1" smtClean="0">
                <a:solidFill>
                  <a:schemeClr val="bg2"/>
                </a:solidFill>
              </a:rPr>
              <a:t>Minyoung</a:t>
            </a:r>
            <a:r>
              <a:rPr lang="en-US" dirty="0" smtClean="0">
                <a:solidFill>
                  <a:schemeClr val="bg2"/>
                </a:solidFill>
              </a:rPr>
              <a:t> Park (Intel)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12/364 AID reassignment protocol</a:t>
            </a:r>
          </a:p>
          <a:p>
            <a:pPr marL="1009650" lvl="1" indent="-609600"/>
            <a:r>
              <a:rPr lang="en-US" dirty="0" err="1" smtClean="0">
                <a:solidFill>
                  <a:schemeClr val="bg2"/>
                </a:solidFill>
              </a:rPr>
              <a:t>Jeongki</a:t>
            </a:r>
            <a:r>
              <a:rPr lang="en-US" dirty="0" smtClean="0">
                <a:solidFill>
                  <a:schemeClr val="bg2"/>
                </a:solidFill>
              </a:rPr>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12/400r0 </a:t>
            </a:r>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3233</TotalTime>
  <Words>1080</Words>
  <Application>Microsoft Office PowerPoint</Application>
  <PresentationFormat>On-screen Show (4:3)</PresentationFormat>
  <Paragraphs>269</Paragraphs>
  <Slides>20</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314</cp:revision>
  <cp:lastPrinted>1998-02-10T13:28:06Z</cp:lastPrinted>
  <dcterms:created xsi:type="dcterms:W3CDTF">2009-11-09T00:32:22Z</dcterms:created>
  <dcterms:modified xsi:type="dcterms:W3CDTF">2012-03-14T05:55:01Z</dcterms:modified>
</cp:coreProperties>
</file>