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71"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23" name="Document" r:id="rId4" imgW="8700545" imgH="4130115" progId="Word.Document.8">
                  <p:embed/>
                </p:oleObj>
              </mc:Choice>
              <mc:Fallback>
                <p:oleObj name="Document" r:id="rId4" imgW="8700545" imgH="4130115" progId="Word.Document.8">
                  <p:embed/>
                  <p:pic>
                    <p:nvPicPr>
                      <p:cNvPr id="0" name="Picture 1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endParaRPr lang="en-US" dirty="0" smtClean="0">
              <a:solidFill>
                <a:schemeClr val="bg2"/>
              </a:solidFill>
            </a:endParaRP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12/400r0 </a:t>
            </a:r>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3226</TotalTime>
  <Words>1037</Words>
  <Application>Microsoft Office PowerPoint</Application>
  <PresentationFormat>화면 슬라이드 쇼(4:3)</PresentationFormat>
  <Paragraphs>257</Paragraphs>
  <Slides>19</Slides>
  <Notes>13</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312</cp:revision>
  <cp:lastPrinted>1998-02-10T13:28:06Z</cp:lastPrinted>
  <dcterms:created xsi:type="dcterms:W3CDTF">2009-11-09T00:32:22Z</dcterms:created>
  <dcterms:modified xsi:type="dcterms:W3CDTF">2012-03-14T01:28:34Z</dcterms:modified>
</cp:coreProperties>
</file>