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4" autoAdjust="0"/>
    <p:restoredTop sz="94671" autoAdjust="0"/>
  </p:normalViewPr>
  <p:slideViewPr>
    <p:cSldViewPr>
      <p:cViewPr>
        <p:scale>
          <a:sx n="80" d="100"/>
          <a:sy n="80" d="100"/>
        </p:scale>
        <p:origin x="-1722"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7" name="Document" r:id="rId4" imgW="8700545" imgH="4130115" progId="Word.Document.8">
                  <p:embed/>
                </p:oleObj>
              </mc:Choice>
              <mc:Fallback>
                <p:oleObj name="Document" r:id="rId4" imgW="8700545" imgH="4130115" progId="Word.Document.8">
                  <p:embed/>
                  <p:pic>
                    <p:nvPicPr>
                      <p:cNvPr id="0" name="Picture 1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2</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a:t>
            </a:r>
            <a:r>
              <a:rPr lang="en-US" dirty="0" smtClean="0">
                <a:solidFill>
                  <a:schemeClr val="bg2"/>
                </a:solidFill>
              </a:rPr>
              <a:t>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t>12/388 </a:t>
            </a:r>
            <a:r>
              <a:rPr lang="en-US" dirty="0" err="1" smtClean="0"/>
              <a:t>TGah</a:t>
            </a:r>
            <a:r>
              <a:rPr lang="en-US" dirty="0" smtClean="0"/>
              <a:t> Efficient TIM Encoding</a:t>
            </a:r>
          </a:p>
          <a:p>
            <a:pPr marL="1009650" lvl="1" indent="-609600"/>
            <a:r>
              <a:rPr lang="en-US" dirty="0" err="1" smtClean="0"/>
              <a:t>Minyoung</a:t>
            </a:r>
            <a:r>
              <a:rPr lang="en-US" dirty="0" smtClean="0"/>
              <a:t> Park </a:t>
            </a:r>
            <a:r>
              <a:rPr lang="en-US" smtClean="0"/>
              <a:t>(Intel)</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AID reassignment protocol</a:t>
            </a:r>
          </a:p>
          <a:p>
            <a:pPr marL="1009650" lvl="1" indent="-609600"/>
            <a:r>
              <a:rPr lang="en-US" dirty="0" err="1" smtClean="0"/>
              <a:t>Jeongki</a:t>
            </a:r>
            <a:r>
              <a:rPr lang="en-US" dirty="0" smtClean="0"/>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12/400r0 </a:t>
            </a:r>
            <a:r>
              <a:rPr lang="en-US" dirty="0" err="1" smtClean="0"/>
              <a:t>Ack</a:t>
            </a:r>
            <a:r>
              <a:rPr lang="en-US" dirty="0" smtClean="0"/>
              <a:t> </a:t>
            </a:r>
            <a:r>
              <a:rPr lang="en-US" dirty="0" smtClean="0"/>
              <a:t>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3105</TotalTime>
  <Words>1026</Words>
  <Application>Microsoft Office PowerPoint</Application>
  <PresentationFormat>화면 슬라이드 쇼(4:3)</PresentationFormat>
  <Paragraphs>257</Paragraphs>
  <Slides>19</Slides>
  <Notes>13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308</cp:revision>
  <cp:lastPrinted>1998-02-10T13:28:06Z</cp:lastPrinted>
  <dcterms:created xsi:type="dcterms:W3CDTF">2009-11-09T00:32:22Z</dcterms:created>
  <dcterms:modified xsi:type="dcterms:W3CDTF">2012-03-13T22:13:58Z</dcterms:modified>
</cp:coreProperties>
</file>