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7564" autoAdjust="0"/>
    <p:restoredTop sz="94671" autoAdjust="0"/>
  </p:normalViewPr>
  <p:slideViewPr>
    <p:cSldViewPr>
      <p:cViewPr>
        <p:scale>
          <a:sx n="80" d="100"/>
          <a:sy n="80" d="100"/>
        </p:scale>
        <p:origin x="-324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210"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Submission 1</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Submission 2</a:t>
            </a:r>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xmlns=""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t>12/308r0 </a:t>
            </a:r>
            <a:r>
              <a:rPr lang="da-DK" dirty="0" smtClean="0"/>
              <a:t>Revisit 2MHz SIG </a:t>
            </a:r>
            <a:r>
              <a:rPr lang="da-DK" dirty="0" smtClean="0"/>
              <a:t>Field</a:t>
            </a:r>
          </a:p>
          <a:p>
            <a:pPr marL="1009650" lvl="1" indent="-609600"/>
            <a:r>
              <a:rPr lang="en-US" dirty="0" err="1" smtClean="0"/>
              <a:t>Sameer</a:t>
            </a:r>
            <a:r>
              <a:rPr lang="en-US" dirty="0" smtClean="0"/>
              <a:t> </a:t>
            </a:r>
            <a:r>
              <a:rPr lang="en-US" dirty="0" err="1" smtClean="0"/>
              <a:t>Vermani</a:t>
            </a:r>
            <a:r>
              <a:rPr lang="en-US" dirty="0" smtClean="0"/>
              <a:t> (Qualcomm)</a:t>
            </a:r>
            <a:endParaRPr lang="da-DK" dirty="0" smtClean="0"/>
          </a:p>
          <a:p>
            <a:pPr marL="609600" indent="-609600"/>
            <a:r>
              <a:rPr lang="de-DE" dirty="0" smtClean="0"/>
              <a:t>12/309r0 </a:t>
            </a:r>
            <a:r>
              <a:rPr lang="de-DE" dirty="0" smtClean="0"/>
              <a:t>1Mhz Waveform in Wider Bandwidth</a:t>
            </a:r>
            <a:endParaRPr lang="en-US" dirty="0" smtClean="0"/>
          </a:p>
          <a:p>
            <a:pPr marL="1009650" lvl="1" indent="-609600"/>
            <a:r>
              <a:rPr lang="en-US" dirty="0" err="1" smtClean="0"/>
              <a:t>Sameer</a:t>
            </a:r>
            <a:r>
              <a:rPr lang="en-US" dirty="0" smtClean="0"/>
              <a:t> </a:t>
            </a:r>
            <a:r>
              <a:rPr lang="en-US" dirty="0" err="1" smtClean="0"/>
              <a:t>Vermani</a:t>
            </a:r>
            <a:r>
              <a:rPr lang="en-US" dirty="0" smtClean="0"/>
              <a:t> (Qualcomm)</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t>12/326 Performance Comparison of PP-MAC and DCF</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12/329 Group Synchronized DCF</a:t>
            </a:r>
          </a:p>
          <a:p>
            <a:pPr marL="1009650" lvl="1" indent="-609600"/>
            <a:r>
              <a:rPr lang="en-US" dirty="0" err="1" smtClean="0"/>
              <a:t>Chittabrata</a:t>
            </a:r>
            <a:r>
              <a:rPr lang="en-US" dirty="0" smtClean="0"/>
              <a:t> </a:t>
            </a:r>
            <a:r>
              <a:rPr lang="en-US" dirty="0" err="1" smtClean="0"/>
              <a:t>Ghosh</a:t>
            </a:r>
            <a:r>
              <a:rPr lang="en-US" dirty="0" smtClean="0"/>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t>12/388 </a:t>
            </a:r>
            <a:r>
              <a:rPr lang="en-US" dirty="0" err="1" smtClean="0"/>
              <a:t>TGah</a:t>
            </a:r>
            <a:r>
              <a:rPr lang="en-US" dirty="0" smtClean="0"/>
              <a:t> Efficient TIM Encoding</a:t>
            </a:r>
          </a:p>
          <a:p>
            <a:pPr marL="1009650" lvl="1" indent="-609600"/>
            <a:r>
              <a:rPr lang="en-US" dirty="0" err="1" smtClean="0"/>
              <a:t>Minyoung</a:t>
            </a:r>
            <a:r>
              <a:rPr lang="en-US" dirty="0" smtClean="0"/>
              <a:t> Park </a:t>
            </a:r>
            <a:r>
              <a:rPr lang="en-US" smtClean="0"/>
              <a:t>(Intel)</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t>12/324 Short </a:t>
            </a:r>
            <a:r>
              <a:rPr lang="en-US" dirty="0" err="1" smtClean="0"/>
              <a:t>Ack</a:t>
            </a:r>
            <a:endParaRPr lang="en-US" dirty="0" smtClean="0"/>
          </a:p>
          <a:p>
            <a:pPr marL="1009650" lvl="1" indent="-609600"/>
            <a:r>
              <a:rPr lang="en-US" dirty="0" smtClean="0"/>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t>12/364 AID reassignment protocol</a:t>
            </a:r>
          </a:p>
          <a:p>
            <a:pPr marL="1009650" lvl="1" indent="-609600"/>
            <a:r>
              <a:rPr lang="en-US" dirty="0" err="1" smtClean="0"/>
              <a:t>Jeongki</a:t>
            </a:r>
            <a:r>
              <a:rPr lang="en-US" dirty="0" smtClean="0"/>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err="1" smtClean="0"/>
              <a:t>Ack</a:t>
            </a:r>
            <a:r>
              <a:rPr lang="en-US" dirty="0" smtClean="0"/>
              <a:t> Transmission</a:t>
            </a:r>
          </a:p>
          <a:p>
            <a:pPr marL="1009650" lvl="1" indent="-609600"/>
            <a:r>
              <a:rPr lang="en-US" dirty="0" err="1" smtClean="0"/>
              <a:t>Zander</a:t>
            </a:r>
            <a:r>
              <a:rPr lang="en-US" dirty="0" smtClean="0"/>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2997</TotalTime>
  <Words>1018</Words>
  <Application>Microsoft Office PowerPoint</Application>
  <PresentationFormat>On-screen Show (4:3)</PresentationFormat>
  <Paragraphs>254</Paragraphs>
  <Slides>19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301</cp:revision>
  <cp:lastPrinted>1998-02-10T13:28:06Z</cp:lastPrinted>
  <dcterms:created xsi:type="dcterms:W3CDTF">2009-11-09T00:32:22Z</dcterms:created>
  <dcterms:modified xsi:type="dcterms:W3CDTF">2012-03-13T06:02:19Z</dcterms:modified>
</cp:coreProperties>
</file>