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0" r:id="rId3"/>
    <p:sldId id="281" r:id="rId4"/>
    <p:sldId id="287" r:id="rId5"/>
    <p:sldId id="288" r:id="rId6"/>
    <p:sldId id="295" r:id="rId7"/>
    <p:sldId id="290" r:id="rId8"/>
    <p:sldId id="291" r:id="rId9"/>
    <p:sldId id="292" r:id="rId10"/>
    <p:sldId id="293" r:id="rId11"/>
    <p:sldId id="294" r:id="rId12"/>
    <p:sldId id="279" r:id="rId13"/>
    <p:sldId id="286" r:id="rId14"/>
    <p:sldId id="273" r:id="rId15"/>
    <p:sldId id="274" r:id="rId16"/>
    <p:sldId id="275" r:id="rId17"/>
    <p:sldId id="276" r:id="rId18"/>
    <p:sldId id="277"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564" autoAdjust="0"/>
    <p:restoredTop sz="94671" autoAdjust="0"/>
  </p:normalViewPr>
  <p:slideViewPr>
    <p:cSldViewPr>
      <p:cViewPr>
        <p:scale>
          <a:sx n="80" d="100"/>
          <a:sy n="80" d="100"/>
        </p:scale>
        <p:origin x="-1722"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__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10" name="Document" r:id="rId5" imgW="8700545" imgH="4130115" progId="Word.Document.8">
                  <p:embed/>
                </p:oleObj>
              </mc:Choice>
              <mc:Fallback>
                <p:oleObj name="Document" r:id="rId5" imgW="8700545" imgH="4130115" progId="Word.Document.8">
                  <p:embed/>
                  <p:pic>
                    <p:nvPicPr>
                      <p:cNvPr id="0" name="Picture 16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Submission 1</a:t>
            </a:r>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Submission 2</a:t>
            </a:r>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11-12/362r0, </a:t>
            </a:r>
            <a:r>
              <a:rPr lang="en-US" dirty="0" err="1" smtClean="0"/>
              <a:t>Timo</a:t>
            </a:r>
            <a:r>
              <a:rPr lang="en-US" dirty="0" smtClean="0"/>
              <a:t> (</a:t>
            </a:r>
            <a:r>
              <a:rPr lang="en-US" dirty="0" err="1" smtClean="0"/>
              <a:t>Renesasmobile</a:t>
            </a:r>
            <a:r>
              <a:rPr lang="en-US" dirty="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a:solidFill>
                  <a:schemeClr val="bg2"/>
                </a:solidFill>
              </a:rPr>
              <a:t>11-12/369r0 </a:t>
            </a:r>
            <a:r>
              <a:rPr lang="en-US" altLang="ko-KR" dirty="0" smtClean="0">
                <a:solidFill>
                  <a:schemeClr val="bg2"/>
                </a:solidFill>
              </a:rPr>
              <a:t>32FFT-MIMO-Interleaver</a:t>
            </a:r>
          </a:p>
          <a:p>
            <a:pPr lvl="1"/>
            <a:r>
              <a:rPr lang="en-US" altLang="ko-KR" dirty="0" smtClean="0">
                <a:solidFill>
                  <a:schemeClr val="bg2"/>
                </a:solidFill>
              </a:rPr>
              <a:t>Ron (Broadcom) </a:t>
            </a:r>
          </a:p>
          <a:p>
            <a:r>
              <a:rPr lang="en-US" altLang="ko-KR" dirty="0" smtClean="0">
                <a:solidFill>
                  <a:schemeClr val="bg2"/>
                </a:solidFill>
              </a:rPr>
              <a:t>11-12/371r0 BF-Feedback-and-Protocol</a:t>
            </a:r>
            <a:endParaRPr lang="en-US" altLang="ko-KR" dirty="0">
              <a:solidFill>
                <a:schemeClr val="bg2"/>
              </a:solidFill>
            </a:endParaRPr>
          </a:p>
          <a:p>
            <a:pPr lvl="1"/>
            <a:r>
              <a:rPr lang="en-US" altLang="ko-KR" dirty="0">
                <a:solidFill>
                  <a:schemeClr val="bg2"/>
                </a:solidFill>
              </a:rPr>
              <a:t>Ron (Broadcom) </a:t>
            </a:r>
            <a:endParaRPr lang="en-US" altLang="ko-KR" dirty="0" smtClean="0">
              <a:solidFill>
                <a:schemeClr val="bg2"/>
              </a:solidFill>
            </a:endParaRPr>
          </a:p>
          <a:p>
            <a:r>
              <a:rPr lang="en-US" altLang="ko-KR" dirty="0">
                <a:solidFill>
                  <a:schemeClr val="bg2"/>
                </a:solidFill>
              </a:rPr>
              <a:t>11-12/373r0 </a:t>
            </a:r>
            <a:r>
              <a:rPr lang="en-US" altLang="ko-KR" dirty="0" smtClean="0">
                <a:solidFill>
                  <a:schemeClr val="bg2"/>
                </a:solidFill>
              </a:rPr>
              <a:t>BF-Frame-Format</a:t>
            </a:r>
          </a:p>
          <a:p>
            <a:pPr lvl="1"/>
            <a:r>
              <a:rPr lang="en-US" altLang="ko-KR" dirty="0">
                <a:solidFill>
                  <a:schemeClr val="bg2"/>
                </a:solidFill>
              </a:rPr>
              <a:t>Ron (Broadcom) </a:t>
            </a:r>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979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t>Call for submissions</a:t>
            </a:r>
          </a:p>
          <a:p>
            <a:pPr marL="609600" indent="-609600"/>
            <a:r>
              <a:rPr lang="en-US" dirty="0" smtClean="0"/>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Header Compression</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endParaRPr lang="en-US" dirty="0" smtClean="0"/>
          </a:p>
          <a:p>
            <a:pPr marL="609600" indent="-609600"/>
            <a:r>
              <a:rPr lang="en-US" dirty="0" smtClean="0"/>
              <a:t>12/326 Performance Comparison of PP-MAC and DCF</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12/329 Group Synchronized DCF</a:t>
            </a:r>
          </a:p>
          <a:p>
            <a:pPr marL="1009650" lvl="1" indent="-609600"/>
            <a:r>
              <a:rPr lang="en-US" dirty="0" err="1" smtClean="0"/>
              <a:t>Chittabrata</a:t>
            </a:r>
            <a:r>
              <a:rPr lang="en-US" dirty="0" smtClean="0"/>
              <a:t> </a:t>
            </a:r>
            <a:r>
              <a:rPr lang="en-US" dirty="0" err="1" smtClean="0"/>
              <a:t>Ghosh</a:t>
            </a:r>
            <a:r>
              <a:rPr lang="en-US" dirty="0" smtClean="0"/>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endParaRPr lang="en-US" altLang="ko-KR" dirty="0" smtClean="0">
              <a:solidFill>
                <a:schemeClr val="bg2"/>
              </a:solidFill>
            </a:endParaRPr>
          </a:p>
          <a:p>
            <a:pPr marL="609600" indent="-609600"/>
            <a:r>
              <a:rPr lang="en-US" dirty="0" smtClean="0"/>
              <a:t>12/325 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12/370 Tim Compression</a:t>
            </a:r>
          </a:p>
          <a:p>
            <a:pPr marL="1009650" lvl="1" indent="-609600"/>
            <a:r>
              <a:rPr lang="en-US" dirty="0" err="1" smtClean="0"/>
              <a:t>Haiguang</a:t>
            </a:r>
            <a:r>
              <a:rPr lang="en-US" dirty="0" smtClean="0"/>
              <a:t> Wang (I2R)</a:t>
            </a:r>
          </a:p>
          <a:p>
            <a:pPr marL="609600" indent="-609600"/>
            <a:r>
              <a:rPr lang="en-US" dirty="0" smtClean="0"/>
              <a:t>12/388 </a:t>
            </a:r>
            <a:r>
              <a:rPr lang="en-US" dirty="0" err="1" smtClean="0"/>
              <a:t>TGah</a:t>
            </a:r>
            <a:r>
              <a:rPr lang="en-US" dirty="0" smtClean="0"/>
              <a:t> Efficient TIM Encoding</a:t>
            </a:r>
          </a:p>
          <a:p>
            <a:pPr marL="1009650" lvl="1" indent="-609600"/>
            <a:r>
              <a:rPr lang="en-US" dirty="0" err="1" smtClean="0"/>
              <a:t>Minyoung</a:t>
            </a:r>
            <a:r>
              <a:rPr lang="en-US" dirty="0" smtClean="0"/>
              <a:t> Park </a:t>
            </a:r>
            <a:r>
              <a:rPr lang="en-US" smtClean="0"/>
              <a:t>(Intel)</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Devices</a:t>
            </a:r>
          </a:p>
          <a:p>
            <a:pPr lvl="1"/>
            <a:r>
              <a:rPr lang="en-US" dirty="0" smtClean="0"/>
              <a:t>Hung-Yu Wei</a:t>
            </a:r>
          </a:p>
          <a:p>
            <a:pPr marL="609600" indent="-609600"/>
            <a:r>
              <a:rPr lang="en-US" dirty="0" smtClean="0"/>
              <a:t>12/349 DFT Spreading OFDM options for 11ah PHY enhancement</a:t>
            </a:r>
          </a:p>
          <a:p>
            <a:pPr marL="1009650" lvl="1" indent="-609600"/>
            <a:r>
              <a:rPr lang="en-US" dirty="0" smtClean="0"/>
              <a:t>Masahiro </a:t>
            </a:r>
            <a:r>
              <a:rPr lang="en-US" dirty="0" err="1" smtClean="0"/>
              <a:t>Umehira</a:t>
            </a:r>
            <a:r>
              <a:rPr lang="en-US" dirty="0" smtClean="0"/>
              <a:t> – Wednesday PM or later request</a:t>
            </a:r>
          </a:p>
          <a:p>
            <a:pPr marL="609600" indent="-609600"/>
            <a:r>
              <a:rPr lang="en-US" dirty="0" smtClean="0"/>
              <a:t>12/324 Short </a:t>
            </a:r>
            <a:r>
              <a:rPr lang="en-US" dirty="0" err="1" smtClean="0"/>
              <a:t>Ack</a:t>
            </a:r>
            <a:endParaRPr lang="en-US" dirty="0" smtClean="0"/>
          </a:p>
          <a:p>
            <a:pPr marL="1009650" lvl="1" indent="-609600"/>
            <a:r>
              <a:rPr lang="en-US" dirty="0" smtClean="0"/>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12/364 AID reassignment protocol</a:t>
            </a:r>
          </a:p>
          <a:p>
            <a:pPr marL="1009650" lvl="1" indent="-609600"/>
            <a:r>
              <a:rPr lang="en-US" dirty="0" err="1" smtClean="0"/>
              <a:t>Jeongki</a:t>
            </a:r>
            <a:r>
              <a:rPr lang="en-US" dirty="0" smtClean="0"/>
              <a:t> Kim (LG Electronics)</a:t>
            </a:r>
          </a:p>
          <a:p>
            <a:pPr marL="609600" indent="-609600"/>
            <a:r>
              <a:rPr lang="en-US" dirty="0" smtClean="0">
                <a:solidFill>
                  <a:schemeClr val="bg2"/>
                </a:solidFill>
              </a:rPr>
              <a:t>12/363 Pilot sequence value (PHY)</a:t>
            </a:r>
          </a:p>
          <a:p>
            <a:pPr marL="1009650" lvl="1" indent="-609600"/>
            <a:r>
              <a:rPr lang="en-US" dirty="0" err="1" smtClean="0">
                <a:solidFill>
                  <a:schemeClr val="bg2"/>
                </a:solidFill>
              </a:rPr>
              <a:t>Seunghee</a:t>
            </a:r>
            <a:r>
              <a:rPr lang="en-US" dirty="0" smtClean="0">
                <a:solidFill>
                  <a:schemeClr val="bg2"/>
                </a:solidFill>
              </a:rPr>
              <a:t> Han (LG Electronics)</a:t>
            </a:r>
          </a:p>
          <a:p>
            <a:pPr marL="609600" indent="-609600"/>
            <a:r>
              <a:rPr lang="en-US" dirty="0" smtClean="0">
                <a:solidFill>
                  <a:schemeClr val="bg2"/>
                </a:solidFill>
              </a:rPr>
              <a:t>12/348 1MHz STF Issues</a:t>
            </a:r>
          </a:p>
          <a:p>
            <a:pPr marL="1009650" lvl="1" indent="-609600"/>
            <a:r>
              <a:rPr lang="en-US" dirty="0" smtClean="0">
                <a:solidFill>
                  <a:schemeClr val="bg2"/>
                </a:solidFill>
              </a:rPr>
              <a:t>Ron </a:t>
            </a:r>
            <a:r>
              <a:rPr lang="en-US" dirty="0" err="1" smtClean="0">
                <a:solidFill>
                  <a:schemeClr val="bg2"/>
                </a:solidFill>
              </a:rPr>
              <a:t>Murias</a:t>
            </a:r>
            <a:r>
              <a:rPr lang="en-US" dirty="0" smtClean="0">
                <a:solidFill>
                  <a:schemeClr val="bg2"/>
                </a:solidFill>
              </a:rPr>
              <a:t> (</a:t>
            </a:r>
            <a:r>
              <a:rPr lang="en-US" dirty="0" err="1" smtClean="0">
                <a:solidFill>
                  <a:schemeClr val="bg2"/>
                </a:solidFill>
              </a:rPr>
              <a:t>InterDigital</a:t>
            </a:r>
            <a:r>
              <a:rPr lang="en-US" dirty="0" smtClean="0">
                <a:solidFill>
                  <a:schemeClr val="bg2"/>
                </a:solidFill>
              </a:rPr>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err="1" smtClean="0"/>
              <a:t>Ack</a:t>
            </a:r>
            <a:r>
              <a:rPr lang="en-US" dirty="0" smtClean="0"/>
              <a:t> Transmission</a:t>
            </a:r>
          </a:p>
          <a:p>
            <a:pPr marL="1009650" lvl="1" indent="-609600"/>
            <a:r>
              <a:rPr lang="en-US" dirty="0" err="1" smtClean="0"/>
              <a:t>Zander</a:t>
            </a:r>
            <a:r>
              <a:rPr lang="en-US" dirty="0" smtClean="0"/>
              <a:t> Lei (I2R)</a:t>
            </a:r>
          </a:p>
          <a:p>
            <a:pPr marL="609600" indent="-609600"/>
            <a:r>
              <a:rPr lang="en-US" dirty="0" smtClean="0"/>
              <a:t>12/112r1 Supporting Authentication/Association for Large Number of Stations</a:t>
            </a:r>
          </a:p>
          <a:p>
            <a:pPr marL="1009650" lvl="1" indent="-609600"/>
            <a:r>
              <a:rPr lang="en-US" dirty="0" err="1" smtClean="0"/>
              <a:t>Haiguang</a:t>
            </a:r>
            <a:r>
              <a:rPr lang="en-US" dirty="0" smtClean="0"/>
              <a:t> Wang (I2R)</a:t>
            </a:r>
          </a:p>
          <a:p>
            <a:pPr marL="609600" indent="-609600"/>
            <a:endParaRPr lang="en-US" dirty="0" smtClean="0"/>
          </a:p>
          <a:p>
            <a:pPr marL="609600" indent="-609600"/>
            <a:r>
              <a:rPr lang="en-US" dirty="0" smtClean="0"/>
              <a:t>Submission 4</a:t>
            </a:r>
          </a:p>
          <a:p>
            <a:pPr marL="1009650" lvl="1" indent="-609600"/>
            <a:r>
              <a:rPr lang="en-US" dirty="0" smtClean="0"/>
              <a:t>(I2R)</a:t>
            </a:r>
          </a:p>
          <a:p>
            <a:pPr marL="609600" indent="-609600"/>
            <a:r>
              <a:rPr lang="en-US" dirty="0" smtClean="0"/>
              <a:t>Submission 5</a:t>
            </a:r>
          </a:p>
          <a:p>
            <a:pPr marL="1009650" lvl="1" indent="-609600"/>
            <a:r>
              <a:rPr lang="en-US" dirty="0" smtClean="0"/>
              <a:t>(I2R)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2990</TotalTime>
  <Words>973</Words>
  <Application>Microsoft Office PowerPoint</Application>
  <PresentationFormat>화면 슬라이드 쇼(4:3)</PresentationFormat>
  <Paragraphs>242</Paragraphs>
  <Slides>18</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18</vt:i4>
      </vt:variant>
    </vt:vector>
  </HeadingPairs>
  <TitlesOfParts>
    <vt:vector size="20"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Windows XP</cp:lastModifiedBy>
  <cp:revision>300</cp:revision>
  <cp:lastPrinted>1998-02-10T13:28:06Z</cp:lastPrinted>
  <dcterms:created xsi:type="dcterms:W3CDTF">2009-11-09T00:32:22Z</dcterms:created>
  <dcterms:modified xsi:type="dcterms:W3CDTF">2012-03-13T05:49:02Z</dcterms:modified>
</cp:coreProperties>
</file>