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1" r:id="rId4"/>
    <p:sldId id="287" r:id="rId5"/>
    <p:sldId id="288" r:id="rId6"/>
    <p:sldId id="295" r:id="rId7"/>
    <p:sldId id="290" r:id="rId8"/>
    <p:sldId id="291" r:id="rId9"/>
    <p:sldId id="292" r:id="rId10"/>
    <p:sldId id="293" r:id="rId11"/>
    <p:sldId id="294"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71" autoAdjust="0"/>
  </p:normalViewPr>
  <p:slideViewPr>
    <p:cSldViewPr>
      <p:cViewPr>
        <p:scale>
          <a:sx n="80" d="100"/>
          <a:sy n="80" d="100"/>
        </p:scale>
        <p:origin x="-294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90"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2</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smtClean="0"/>
              <a:t>Two submissions</a:t>
            </a:r>
          </a:p>
          <a:p>
            <a:pPr lvl="1"/>
            <a:r>
              <a:rPr lang="en-US" altLang="ko-KR" dirty="0" smtClean="0"/>
              <a:t>Ron (Broadcom) </a:t>
            </a: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t>12/326 Performance Comparison of PP-MAC and DCF</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12/329 Group Synchronized DCF</a:t>
            </a:r>
          </a:p>
          <a:p>
            <a:pPr marL="1009650" lvl="1" indent="-609600"/>
            <a:r>
              <a:rPr lang="en-US" dirty="0" err="1" smtClean="0"/>
              <a:t>Chittabrata</a:t>
            </a:r>
            <a:r>
              <a:rPr lang="en-US" dirty="0" smtClean="0"/>
              <a:t> </a:t>
            </a:r>
            <a:r>
              <a:rPr lang="en-US" dirty="0" err="1" smtClean="0"/>
              <a:t>Ghosh</a:t>
            </a:r>
            <a:r>
              <a:rPr lang="en-US" dirty="0" smtClean="0"/>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r>
              <a:rPr lang="en-US" dirty="0" smtClean="0"/>
              <a:t>)</a:t>
            </a:r>
          </a:p>
          <a:p>
            <a:pPr marL="609600" indent="-609600"/>
            <a:r>
              <a:rPr lang="en-US" dirty="0" smtClean="0"/>
              <a:t>12/388 </a:t>
            </a:r>
            <a:r>
              <a:rPr lang="en-US" dirty="0" err="1" smtClean="0"/>
              <a:t>TGah</a:t>
            </a:r>
            <a:r>
              <a:rPr lang="en-US" dirty="0" smtClean="0"/>
              <a:t> Efficient TIM </a:t>
            </a:r>
            <a:r>
              <a:rPr lang="en-US" dirty="0" smtClean="0"/>
              <a:t>Encoding</a:t>
            </a:r>
          </a:p>
          <a:p>
            <a:pPr marL="1009650" lvl="1" indent="-609600"/>
            <a:r>
              <a:rPr lang="en-US" dirty="0" err="1" smtClean="0"/>
              <a:t>Minyoung</a:t>
            </a:r>
            <a:r>
              <a:rPr lang="en-US" dirty="0" smtClean="0"/>
              <a:t> Park </a:t>
            </a:r>
            <a:r>
              <a:rPr lang="en-US" smtClean="0"/>
              <a:t>(Intel)</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AID reassignment protocol</a:t>
            </a:r>
          </a:p>
          <a:p>
            <a:pPr marL="1009650" lvl="1" indent="-609600"/>
            <a:r>
              <a:rPr lang="en-US" dirty="0" err="1" smtClean="0"/>
              <a:t>Jeongki</a:t>
            </a:r>
            <a:r>
              <a:rPr lang="en-US" dirty="0" smtClean="0"/>
              <a:t> Kim (LG Electronics)</a:t>
            </a:r>
          </a:p>
          <a:p>
            <a:pPr marL="609600" indent="-609600"/>
            <a:r>
              <a:rPr lang="en-US" dirty="0" smtClean="0"/>
              <a:t>12/363 Pilot sequence value (PHY)</a:t>
            </a:r>
          </a:p>
          <a:p>
            <a:pPr marL="1009650" lvl="1" indent="-609600"/>
            <a:r>
              <a:rPr lang="en-US" dirty="0" err="1" smtClean="0"/>
              <a:t>Seunghee</a:t>
            </a:r>
            <a:r>
              <a:rPr lang="en-US" dirty="0" smtClean="0"/>
              <a:t> Han (LG Electronics)</a:t>
            </a:r>
          </a:p>
          <a:p>
            <a:pPr marL="609600" indent="-609600"/>
            <a:r>
              <a:rPr lang="en-US" dirty="0" smtClean="0"/>
              <a:t>12/348 1MHz STF Issues</a:t>
            </a:r>
          </a:p>
          <a:p>
            <a:pPr marL="1009650" lvl="1" indent="-609600"/>
            <a:r>
              <a:rPr lang="en-US" dirty="0" smtClean="0"/>
              <a:t>Ron </a:t>
            </a:r>
            <a:r>
              <a:rPr lang="en-US" dirty="0" err="1" smtClean="0"/>
              <a:t>Murias</a:t>
            </a:r>
            <a:r>
              <a:rPr lang="en-US" dirty="0" smtClean="0"/>
              <a:t> (</a:t>
            </a:r>
            <a:r>
              <a:rPr lang="en-US" dirty="0" err="1" smtClean="0"/>
              <a:t>InterDigital</a:t>
            </a:r>
            <a:r>
              <a:rPr lang="en-US" dirty="0" smtClean="0"/>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2873</TotalTime>
  <Words>961</Words>
  <Application>Microsoft Office PowerPoint</Application>
  <PresentationFormat>On-screen Show (4:3)</PresentationFormat>
  <Paragraphs>238</Paragraphs>
  <Slides>18</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292</cp:revision>
  <cp:lastPrinted>1998-02-10T13:28:06Z</cp:lastPrinted>
  <dcterms:created xsi:type="dcterms:W3CDTF">2009-11-09T00:32:22Z</dcterms:created>
  <dcterms:modified xsi:type="dcterms:W3CDTF">2012-03-13T00:07:40Z</dcterms:modified>
</cp:coreProperties>
</file>