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1" r:id="rId4"/>
    <p:sldId id="287" r:id="rId5"/>
    <p:sldId id="288" r:id="rId6"/>
    <p:sldId id="289" r:id="rId7"/>
    <p:sldId id="290" r:id="rId8"/>
    <p:sldId id="291" r:id="rId9"/>
    <p:sldId id="292" r:id="rId10"/>
    <p:sldId id="293" r:id="rId11"/>
    <p:sldId id="279"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139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Submission 1</a:t>
            </a:r>
            <a:endParaRPr lang="en-US" dirty="0" smtClean="0"/>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Submission </a:t>
            </a:r>
            <a:r>
              <a:rPr lang="en-US" dirty="0" smtClean="0"/>
              <a:t>2</a:t>
            </a:r>
            <a:endParaRPr lang="en-US" dirty="0" smtClean="0"/>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January meeting minutes</a:t>
            </a:r>
          </a:p>
          <a:p>
            <a:pPr marL="1009650" lvl="1" indent="-609600"/>
            <a:r>
              <a:rPr lang="en-US" dirty="0" smtClean="0"/>
              <a:t>January meeting minutes 11/0186r1</a:t>
            </a:r>
          </a:p>
          <a:p>
            <a:pPr marL="609600" indent="-609600"/>
            <a:r>
              <a:rPr lang="en-US" dirty="0" smtClean="0"/>
              <a:t>Approve Teleconference meeting minutes</a:t>
            </a:r>
          </a:p>
          <a:p>
            <a:pPr marL="1009650" lvl="1" indent="-609600"/>
            <a:r>
              <a:rPr lang="en-US" dirty="0" smtClean="0"/>
              <a:t>March 5 </a:t>
            </a:r>
            <a:r>
              <a:rPr lang="en-US" dirty="0"/>
              <a:t>teleconference </a:t>
            </a:r>
            <a:r>
              <a:rPr lang="en-US" dirty="0" smtClean="0"/>
              <a:t>minutes 12/0332r0 </a:t>
            </a:r>
            <a:endParaRPr lang="en-US" dirty="0"/>
          </a:p>
          <a:p>
            <a:pPr marL="1009650" lvl="1" indent="-609600"/>
            <a:r>
              <a:rPr lang="en-US" dirty="0" smtClean="0"/>
              <a:t>February 13 </a:t>
            </a:r>
            <a:r>
              <a:rPr lang="en-US" dirty="0"/>
              <a:t>teleconference </a:t>
            </a:r>
            <a:r>
              <a:rPr lang="en-US" dirty="0" smtClean="0"/>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t>Frame Header Compression</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r>
              <a:rPr lang="en-US" sz="2400" b="1" dirty="0" smtClean="0"/>
              <a:t>Enhancement of Low Power Medium Access STAs</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12/326 Performance Comparison of PP-MAC and DCF</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12/327 PS-Poll Immediate ACK enhancements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fr-FR" dirty="0" smtClean="0"/>
              <a:t>12/328 PS-</a:t>
            </a:r>
            <a:r>
              <a:rPr lang="fr-FR" dirty="0" err="1" smtClean="0"/>
              <a:t>Poll</a:t>
            </a:r>
            <a:r>
              <a:rPr lang="fr-FR" dirty="0" smtClean="0"/>
              <a:t> </a:t>
            </a:r>
            <a:r>
              <a:rPr lang="fr-FR" dirty="0" err="1" smtClean="0"/>
              <a:t>enhancement</a:t>
            </a:r>
            <a:endParaRPr lang="fr-FR" dirty="0" smtClean="0"/>
          </a:p>
          <a:p>
            <a:pPr marL="1009650" lvl="1" indent="-609600"/>
            <a:r>
              <a:rPr lang="en-US" dirty="0" err="1" smtClean="0"/>
              <a:t>Chittabrata</a:t>
            </a:r>
            <a:r>
              <a:rPr lang="en-US" dirty="0" smtClean="0"/>
              <a:t> </a:t>
            </a:r>
            <a:r>
              <a:rPr lang="en-US" dirty="0" err="1" smtClean="0"/>
              <a:t>Ghosh</a:t>
            </a:r>
            <a:r>
              <a:rPr lang="en-US" dirty="0" smtClean="0"/>
              <a:t> (Nokia)</a:t>
            </a:r>
            <a:endParaRPr lang="fr-FR" dirty="0" smtClean="0"/>
          </a:p>
          <a:p>
            <a:pPr marL="609600" indent="-609600"/>
            <a:r>
              <a:rPr lang="en-US" dirty="0" smtClean="0"/>
              <a:t>12/329 Group Synchronized DCF</a:t>
            </a:r>
          </a:p>
          <a:p>
            <a:pPr marL="1009650" lvl="1" indent="-609600"/>
            <a:r>
              <a:rPr lang="en-US" dirty="0" err="1" smtClean="0"/>
              <a:t>Chittabrata</a:t>
            </a:r>
            <a:r>
              <a:rPr lang="en-US" dirty="0" smtClean="0"/>
              <a:t> </a:t>
            </a:r>
            <a:r>
              <a:rPr lang="en-US" dirty="0" err="1" smtClean="0"/>
              <a:t>Ghosh</a:t>
            </a:r>
            <a:r>
              <a:rPr lang="en-US" dirty="0" smtClean="0"/>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12/103 Sequence detection for parallel ACKs</a:t>
            </a:r>
          </a:p>
          <a:p>
            <a:pPr lvl="1"/>
            <a:r>
              <a:rPr lang="en-US" dirty="0" err="1" smtClean="0"/>
              <a:t>Taejoon</a:t>
            </a:r>
            <a:r>
              <a:rPr lang="en-US" dirty="0" smtClean="0"/>
              <a:t> Kim (Nokia)</a:t>
            </a:r>
          </a:p>
          <a:p>
            <a:r>
              <a:rPr lang="en-US" dirty="0" smtClean="0"/>
              <a:t>12/106 Uplink Throughput Performance of IEEE 802.11ah Networks under OBSS Scenarios</a:t>
            </a:r>
          </a:p>
          <a:p>
            <a:pPr lvl="1"/>
            <a:r>
              <a:rPr lang="en-US" dirty="0" err="1" smtClean="0"/>
              <a:t>Chittabrata</a:t>
            </a:r>
            <a:r>
              <a:rPr lang="en-US" dirty="0" smtClean="0"/>
              <a:t> </a:t>
            </a:r>
            <a:r>
              <a:rPr lang="en-US" dirty="0" err="1" smtClean="0"/>
              <a:t>Ghosh</a:t>
            </a:r>
            <a:r>
              <a:rPr lang="en-US" dirty="0" smtClean="0"/>
              <a:t> (Nokia)</a:t>
            </a:r>
          </a:p>
          <a:p>
            <a:pPr marL="609600" indent="-609600"/>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a:t>
            </a:r>
            <a:r>
              <a:rPr lang="en-US" dirty="0" smtClean="0"/>
              <a:t>Devices</a:t>
            </a:r>
          </a:p>
          <a:p>
            <a:pPr lvl="1"/>
            <a:r>
              <a:rPr lang="en-US" dirty="0" smtClean="0"/>
              <a:t>Hung-Yu Wei</a:t>
            </a:r>
            <a:endParaRPr lang="en-US" dirty="0" smtClean="0"/>
          </a:p>
          <a:p>
            <a:pPr marL="609600" indent="-609600"/>
            <a:r>
              <a:rPr lang="en-US" dirty="0" smtClean="0"/>
              <a:t>12/349 </a:t>
            </a:r>
            <a:r>
              <a:rPr lang="en-US" dirty="0" smtClean="0"/>
              <a:t>DFT Spreading OFDM options for 11ah PHY </a:t>
            </a:r>
            <a:r>
              <a:rPr lang="en-US" dirty="0" smtClean="0"/>
              <a:t>enhancement</a:t>
            </a:r>
          </a:p>
          <a:p>
            <a:pPr marL="1009650" lvl="1" indent="-609600"/>
            <a:r>
              <a:rPr lang="en-US" dirty="0" smtClean="0"/>
              <a:t>Masahiro </a:t>
            </a:r>
            <a:r>
              <a:rPr lang="en-US" dirty="0" err="1" smtClean="0"/>
              <a:t>Umehira</a:t>
            </a:r>
            <a:r>
              <a:rPr lang="en-US" dirty="0" smtClean="0"/>
              <a:t> – Wednesday PM or later request</a:t>
            </a:r>
            <a:endParaRPr lang="en-US" dirty="0" smtClean="0"/>
          </a:p>
          <a:p>
            <a:pPr marL="609600" indent="-609600"/>
            <a:r>
              <a:rPr lang="en-US" dirty="0" smtClean="0"/>
              <a:t>12/324 Short </a:t>
            </a:r>
            <a:r>
              <a:rPr lang="en-US" dirty="0" err="1" smtClean="0"/>
              <a:t>Ack</a:t>
            </a:r>
            <a:endParaRPr lang="en-US" dirty="0" smtClean="0"/>
          </a:p>
          <a:p>
            <a:pPr marL="1009650" lvl="1" indent="-609600"/>
            <a:r>
              <a:rPr lang="en-US" dirty="0" smtClean="0"/>
              <a:t>Yong Liu (Marvell)</a:t>
            </a:r>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12/364 </a:t>
            </a:r>
            <a:r>
              <a:rPr lang="en-US" dirty="0" smtClean="0"/>
              <a:t>AID reassignment </a:t>
            </a:r>
            <a:r>
              <a:rPr lang="en-US" dirty="0" smtClean="0"/>
              <a:t>protocol</a:t>
            </a:r>
          </a:p>
          <a:p>
            <a:pPr marL="1009650" lvl="1" indent="-609600"/>
            <a:r>
              <a:rPr lang="en-US" dirty="0" err="1" smtClean="0"/>
              <a:t>Jeongki</a:t>
            </a:r>
            <a:r>
              <a:rPr lang="en-US" dirty="0" smtClean="0"/>
              <a:t> </a:t>
            </a:r>
            <a:r>
              <a:rPr lang="en-US" dirty="0" smtClean="0"/>
              <a:t>Kim (LG Electronics)</a:t>
            </a:r>
          </a:p>
          <a:p>
            <a:pPr marL="609600" indent="-609600"/>
            <a:r>
              <a:rPr lang="en-US" dirty="0" smtClean="0"/>
              <a:t>12/363 </a:t>
            </a:r>
            <a:r>
              <a:rPr lang="en-US" dirty="0" smtClean="0"/>
              <a:t>Pilot sequence </a:t>
            </a:r>
            <a:r>
              <a:rPr lang="en-US" dirty="0" smtClean="0"/>
              <a:t>value (PHY)</a:t>
            </a:r>
          </a:p>
          <a:p>
            <a:pPr marL="1009650" lvl="1" indent="-609600"/>
            <a:r>
              <a:rPr lang="en-US" dirty="0" err="1" smtClean="0"/>
              <a:t>Seunghee</a:t>
            </a:r>
            <a:r>
              <a:rPr lang="en-US" dirty="0" smtClean="0"/>
              <a:t> </a:t>
            </a:r>
            <a:r>
              <a:rPr lang="en-US" dirty="0" smtClean="0"/>
              <a:t>Han (LG Electronics)</a:t>
            </a:r>
          </a:p>
          <a:p>
            <a:pPr marL="609600" indent="-609600"/>
            <a:r>
              <a:rPr lang="en-US" dirty="0" smtClean="0"/>
              <a:t>12/348 1MHz </a:t>
            </a:r>
            <a:r>
              <a:rPr lang="en-US" dirty="0" smtClean="0"/>
              <a:t>STF </a:t>
            </a:r>
            <a:r>
              <a:rPr lang="en-US" dirty="0" smtClean="0"/>
              <a:t>Issues</a:t>
            </a:r>
          </a:p>
          <a:p>
            <a:pPr marL="1009650" lvl="1" indent="-609600"/>
            <a:r>
              <a:rPr lang="en-US" dirty="0" smtClean="0"/>
              <a:t>Ron </a:t>
            </a:r>
            <a:r>
              <a:rPr lang="en-US" dirty="0" err="1" smtClean="0"/>
              <a:t>Murias</a:t>
            </a:r>
            <a:r>
              <a:rPr lang="en-US" dirty="0" smtClean="0"/>
              <a:t> (</a:t>
            </a:r>
            <a:r>
              <a:rPr lang="en-US" dirty="0" err="1" smtClean="0"/>
              <a:t>InterDigital</a:t>
            </a:r>
            <a:r>
              <a:rPr lang="en-US" dirty="0" smtClean="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err="1" smtClean="0"/>
              <a:t>Ack</a:t>
            </a:r>
            <a:r>
              <a:rPr lang="en-US" dirty="0" smtClean="0"/>
              <a:t> Transmission</a:t>
            </a:r>
          </a:p>
          <a:p>
            <a:pPr marL="1009650" lvl="1" indent="-609600"/>
            <a:r>
              <a:rPr lang="en-US" dirty="0" err="1" smtClean="0"/>
              <a:t>Zander</a:t>
            </a:r>
            <a:r>
              <a:rPr lang="en-US" dirty="0" smtClean="0"/>
              <a:t> Lei (I2R)</a:t>
            </a:r>
          </a:p>
          <a:p>
            <a:pPr marL="609600" indent="-609600"/>
            <a:r>
              <a:rPr lang="en-US" dirty="0" smtClean="0"/>
              <a:t>Submission 2</a:t>
            </a:r>
            <a:endParaRPr lang="en-US" dirty="0" smtClean="0"/>
          </a:p>
          <a:p>
            <a:pPr marL="1009650" lvl="1" indent="-609600"/>
            <a:r>
              <a:rPr lang="en-US" dirty="0" smtClean="0"/>
              <a:t>(I2R</a:t>
            </a:r>
            <a:r>
              <a:rPr lang="en-US" dirty="0" smtClean="0"/>
              <a:t>)</a:t>
            </a:r>
          </a:p>
          <a:p>
            <a:pPr marL="609600" indent="-609600"/>
            <a:r>
              <a:rPr lang="en-US" dirty="0" smtClean="0"/>
              <a:t>Submission 3</a:t>
            </a:r>
            <a:endParaRPr lang="en-US" dirty="0" smtClean="0"/>
          </a:p>
          <a:p>
            <a:pPr marL="1009650" lvl="1" indent="-609600"/>
            <a:r>
              <a:rPr lang="en-US" dirty="0" smtClean="0"/>
              <a:t>(I2R</a:t>
            </a:r>
            <a:r>
              <a:rPr lang="en-US" dirty="0" smtClean="0"/>
              <a:t>)</a:t>
            </a:r>
          </a:p>
          <a:p>
            <a:pPr marL="609600" indent="-609600"/>
            <a:r>
              <a:rPr lang="en-US" dirty="0" smtClean="0"/>
              <a:t>Submission 4</a:t>
            </a:r>
            <a:endParaRPr lang="en-US" dirty="0" smtClean="0"/>
          </a:p>
          <a:p>
            <a:pPr marL="1009650" lvl="1" indent="-609600"/>
            <a:r>
              <a:rPr lang="en-US" dirty="0" smtClean="0"/>
              <a:t>(I2R</a:t>
            </a:r>
            <a:r>
              <a:rPr lang="en-US" dirty="0" smtClean="0"/>
              <a:t>)</a:t>
            </a:r>
          </a:p>
          <a:p>
            <a:pPr marL="609600" indent="-609600"/>
            <a:r>
              <a:rPr lang="en-US" dirty="0" smtClean="0"/>
              <a:t>Submission 5</a:t>
            </a:r>
            <a:endParaRPr lang="en-US" dirty="0" smtClean="0"/>
          </a:p>
          <a:p>
            <a:pPr marL="1009650" lvl="1" indent="-609600"/>
            <a:r>
              <a:rPr lang="en-US" dirty="0" smtClean="0"/>
              <a:t>(I2R</a:t>
            </a:r>
            <a:r>
              <a:rPr lang="en-US" dirty="0" smtClean="0"/>
              <a:t>)</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2758</TotalTime>
  <Words>937</Words>
  <Application>Microsoft Office PowerPoint</Application>
  <PresentationFormat>On-screen Show (4:3)</PresentationFormat>
  <Paragraphs>229</Paragraphs>
  <Slides>17</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277</cp:revision>
  <cp:lastPrinted>1998-02-10T13:28:06Z</cp:lastPrinted>
  <dcterms:created xsi:type="dcterms:W3CDTF">2009-11-09T00:32:22Z</dcterms:created>
  <dcterms:modified xsi:type="dcterms:W3CDTF">2012-03-12T16:50:41Z</dcterms:modified>
</cp:coreProperties>
</file>