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Halasz, Aclara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Halasz, Aclara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802.11-10/0587r0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Aclara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802.11-12/0163r0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905-05-00ah-tgah-functional-requirements-and-evaluation-methodology.doc" TargetMode="External"/><Relationship Id="rId2" Type="http://schemas.openxmlformats.org/officeDocument/2006/relationships/hyperlink" Target="https://mentor.ieee.org/802.11/dcn/11/11-11-1137-05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January 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2012-1-19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Document" r:id="rId4" imgW="8700545" imgH="4137772" progId="Word.Document.8">
                  <p:embed/>
                </p:oleObj>
              </mc:Choice>
              <mc:Fallback>
                <p:oleObj name="Document" r:id="rId4" imgW="8700545" imgH="413777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Many straw polls and </a:t>
            </a:r>
            <a:r>
              <a:rPr lang="en-US" dirty="0" smtClean="0"/>
              <a:t>motions</a:t>
            </a:r>
          </a:p>
          <a:p>
            <a:pPr lvl="1"/>
            <a:r>
              <a:rPr lang="en-US" dirty="0" smtClean="0">
                <a:hlinkClick r:id="rId2"/>
              </a:rPr>
              <a:t>11-11-1137-05-00ah-specification-framework-for-tgah.docx</a:t>
            </a:r>
            <a:endParaRPr lang="en-US" dirty="0" smtClean="0"/>
          </a:p>
          <a:p>
            <a:r>
              <a:rPr lang="en-US" dirty="0" smtClean="0"/>
              <a:t>Functional Requirements and Evaluation Methodology document </a:t>
            </a:r>
            <a:r>
              <a:rPr lang="en-US" dirty="0" smtClean="0"/>
              <a:t>updated</a:t>
            </a:r>
          </a:p>
          <a:p>
            <a:pPr lvl="1"/>
            <a:r>
              <a:rPr lang="en-US" dirty="0" smtClean="0">
                <a:hlinkClick r:id="rId3"/>
              </a:rPr>
              <a:t>11-11-0905-05-00ah-tgah-functional-requirements-and-evaluation-methodology.doc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Update Specification Framework document, providing details on functional </a:t>
            </a:r>
            <a:r>
              <a:rPr lang="en-US" dirty="0" smtClean="0"/>
              <a:t>blocks</a:t>
            </a:r>
          </a:p>
          <a:p>
            <a:r>
              <a:rPr lang="en-US" dirty="0" smtClean="0"/>
              <a:t>Target end of March meeting to create ad-hoc subgroups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February 13</a:t>
            </a:r>
            <a:r>
              <a:rPr lang="en-US" dirty="0" smtClean="0"/>
              <a:t> </a:t>
            </a:r>
            <a:r>
              <a:rPr lang="en-US" dirty="0" smtClean="0"/>
              <a:t>at 10 </a:t>
            </a:r>
            <a:r>
              <a:rPr lang="en-US" dirty="0"/>
              <a:t>A</a:t>
            </a:r>
            <a:r>
              <a:rPr lang="en-US" dirty="0" smtClean="0"/>
              <a:t>M </a:t>
            </a:r>
            <a:r>
              <a:rPr lang="en-US" dirty="0"/>
              <a:t>ET </a:t>
            </a:r>
            <a:r>
              <a:rPr lang="en-US" dirty="0" smtClean="0"/>
              <a:t>1 hour</a:t>
            </a:r>
          </a:p>
          <a:p>
            <a:pPr marL="1009650" lvl="1" indent="-609600"/>
            <a:r>
              <a:rPr lang="en-US" dirty="0" smtClean="0"/>
              <a:t>Discuss ad-hoc subgroup creation</a:t>
            </a:r>
            <a:endParaRPr lang="en-US" dirty="0"/>
          </a:p>
          <a:p>
            <a:pPr marL="609600" indent="-609600"/>
            <a:r>
              <a:rPr lang="en-US" dirty="0" smtClean="0"/>
              <a:t>March 5</a:t>
            </a:r>
            <a:r>
              <a:rPr lang="en-US" dirty="0" smtClean="0"/>
              <a:t> </a:t>
            </a:r>
            <a:r>
              <a:rPr lang="en-US" dirty="0" smtClean="0"/>
              <a:t>at 7 PM </a:t>
            </a:r>
            <a:r>
              <a:rPr lang="en-US" dirty="0"/>
              <a:t>ET </a:t>
            </a:r>
            <a:r>
              <a:rPr lang="en-US" dirty="0" smtClean="0"/>
              <a:t>1 hour</a:t>
            </a:r>
          </a:p>
          <a:p>
            <a:pPr marL="1009650" lvl="1" indent="-609600"/>
            <a:r>
              <a:rPr lang="en-US" dirty="0" smtClean="0"/>
              <a:t>Prepare for March face to face meeting</a:t>
            </a:r>
            <a:endParaRPr lang="en-US" dirty="0" smtClean="0"/>
          </a:p>
          <a:p>
            <a:pPr marL="609600" indent="-609600"/>
            <a:endParaRPr lang="en-US" dirty="0"/>
          </a:p>
          <a:p>
            <a:pPr marL="609600" indent="-609600"/>
            <a:r>
              <a:rPr lang="en-US" dirty="0" smtClean="0"/>
              <a:t>Desire to have rolling time of noon, 10 AM and 7 PM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Update by extending 4 months</a:t>
            </a:r>
            <a:endParaRPr lang="en-US" dirty="0" smtClean="0"/>
          </a:p>
          <a:p>
            <a:pPr lvl="1"/>
            <a:r>
              <a:rPr lang="en-US" dirty="0"/>
              <a:t>Internal Task Group Ballot : </a:t>
            </a: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/>
              <a:t>2012</a:t>
            </a:r>
          </a:p>
          <a:p>
            <a:pPr lvl="1"/>
            <a:r>
              <a:rPr lang="en-US" dirty="0"/>
              <a:t>Initial Letter Ballot : </a:t>
            </a:r>
            <a:r>
              <a:rPr lang="en-US" dirty="0" smtClean="0"/>
              <a:t>March</a:t>
            </a:r>
            <a:r>
              <a:rPr lang="en-US" dirty="0" smtClean="0"/>
              <a:t> 2013</a:t>
            </a:r>
            <a:endParaRPr lang="en-US" dirty="0"/>
          </a:p>
          <a:p>
            <a:pPr lvl="1"/>
            <a:r>
              <a:rPr lang="en-US" dirty="0"/>
              <a:t>Initial Sponsor Ballot : </a:t>
            </a:r>
            <a:r>
              <a:rPr lang="en-US" dirty="0" smtClean="0"/>
              <a:t>March</a:t>
            </a:r>
            <a:r>
              <a:rPr lang="en-US" dirty="0" smtClean="0"/>
              <a:t> 2014</a:t>
            </a:r>
            <a:endParaRPr lang="en-US" dirty="0"/>
          </a:p>
          <a:p>
            <a:pPr lvl="1"/>
            <a:r>
              <a:rPr lang="en-US" dirty="0"/>
              <a:t>EC Approval : </a:t>
            </a:r>
            <a:r>
              <a:rPr lang="en-US" dirty="0" smtClean="0"/>
              <a:t>January</a:t>
            </a:r>
            <a:r>
              <a:rPr lang="en-US" dirty="0" smtClean="0"/>
              <a:t> 2015</a:t>
            </a:r>
            <a:endParaRPr lang="en-US" dirty="0"/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March</a:t>
            </a:r>
            <a:r>
              <a:rPr lang="en-US" dirty="0" smtClean="0"/>
              <a:t> 2015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1413</TotalTime>
  <Words>186</Words>
  <Application>Microsoft Office PowerPoint</Application>
  <PresentationFormat>On-screen Show 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January 2012</vt:lpstr>
      <vt:lpstr>Activity in TGah</vt:lpstr>
      <vt:lpstr>Going forward</vt:lpstr>
      <vt:lpstr>Teleconferences</vt:lpstr>
      <vt:lpstr>Timeline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 1 GHz July Agenda</dc:title>
  <dc:creator>David Halasz</dc:creator>
  <cp:lastModifiedBy>Dave Halasz</cp:lastModifiedBy>
  <cp:revision>160</cp:revision>
  <cp:lastPrinted>1998-02-10T13:28:06Z</cp:lastPrinted>
  <dcterms:created xsi:type="dcterms:W3CDTF">2009-11-09T00:32:22Z</dcterms:created>
  <dcterms:modified xsi:type="dcterms:W3CDTF">2012-01-19T20:07:58Z</dcterms:modified>
</cp:coreProperties>
</file>