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7" r:id="rId3"/>
    <p:sldId id="271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7602" y="8982075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E812CD22-D1D0-4E0E-8E5E-EA4FBC5A4F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78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7ECE4A3A-90F7-4D28-BF61-F9F62B39C3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341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38BAF7E-6774-432C-920D-A2EBC6A4C419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AFAECFD-527D-4824-8F3C-5D441F2B611C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8F13878-4B6A-4AEA-AD65-184DB0FDAD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9E52686-EC73-4893-9F8E-BB5FCD2423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896C03-A137-4291-AF17-C8887F2177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9B1211-0C6B-4A89-9A56-BDD2593785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0159DF0-8947-446D-9335-D7C27B6BB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3C9C6F8-1B70-4D9A-AF1A-AE3536E81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F8C0F2D-4E25-40D0-9846-A03D41575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11DA05D-341C-46E0-90A3-FFD1F371A0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B73A75-FA80-4B23-B2E4-E3AC80B402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2DD82-EBD9-4D4D-BB0F-8909F65E8F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D683D23-DB53-4879-9A38-AAA1EFF49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277" y="6475413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0B867F16-F01A-48B0-8E5B-6BD492F5A0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802.11-12/0131r0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Universal_Description_Discovery_and_Integration" TargetMode="External"/><Relationship Id="rId13" Type="http://schemas.openxmlformats.org/officeDocument/2006/relationships/hyperlink" Target="http://en.wikipedia.org/wiki/Bluetooth_protocols#Service_discovery_protocol_.28SDP.29" TargetMode="External"/><Relationship Id="rId18" Type="http://schemas.openxmlformats.org/officeDocument/2006/relationships/hyperlink" Target="http://www.thenetworkencyclopedia.com/d2.asp?ref=1325" TargetMode="External"/><Relationship Id="rId3" Type="http://schemas.openxmlformats.org/officeDocument/2006/relationships/hyperlink" Target="http://en.wikipedia.org/wiki/Apple_Inc." TargetMode="External"/><Relationship Id="rId21" Type="http://schemas.openxmlformats.org/officeDocument/2006/relationships/hyperlink" Target="http://en.wikipedia.org/wiki/Dynamic_Host_Configuration_Protocol" TargetMode="External"/><Relationship Id="rId7" Type="http://schemas.openxmlformats.org/officeDocument/2006/relationships/hyperlink" Target="http://en.wikipedia.org/wiki/Universal_Plug_and_Play" TargetMode="External"/><Relationship Id="rId12" Type="http://schemas.openxmlformats.org/officeDocument/2006/relationships/hyperlink" Target="http://en.wikipedia.org/wiki/Bluetooth" TargetMode="External"/><Relationship Id="rId17" Type="http://schemas.openxmlformats.org/officeDocument/2006/relationships/hyperlink" Target="http://en.wikipedia.org/wiki/WS-Discovery" TargetMode="External"/><Relationship Id="rId25" Type="http://schemas.openxmlformats.org/officeDocument/2006/relationships/hyperlink" Target="http://en.wikipedia.org/wiki/OAuth" TargetMode="External"/><Relationship Id="rId2" Type="http://schemas.openxmlformats.org/officeDocument/2006/relationships/hyperlink" Target="http://en.wikipedia.org/wiki/DNS-SD" TargetMode="External"/><Relationship Id="rId16" Type="http://schemas.openxmlformats.org/officeDocument/2006/relationships/hyperlink" Target="http://xmpp.org/extensions/xep-0030.html" TargetMode="External"/><Relationship Id="rId20" Type="http://schemas.openxmlformats.org/officeDocument/2006/relationships/hyperlink" Target="http://en.wikipedia.org/wiki/Web_Proxy_Autodiscovery_Protoco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Simple_Service_Discovery_Protocol" TargetMode="External"/><Relationship Id="rId11" Type="http://schemas.openxmlformats.org/officeDocument/2006/relationships/hyperlink" Target="http://en.wikipedia.org/wiki/Java_(programming_language)" TargetMode="External"/><Relationship Id="rId24" Type="http://schemas.openxmlformats.org/officeDocument/2006/relationships/hyperlink" Target="http://en.wikipedia.org/wiki/OpenID" TargetMode="External"/><Relationship Id="rId5" Type="http://schemas.openxmlformats.org/officeDocument/2006/relationships/hyperlink" Target="http://en.wikipedia.org/wiki/Service_Location_Protocol" TargetMode="External"/><Relationship Id="rId15" Type="http://schemas.openxmlformats.org/officeDocument/2006/relationships/hyperlink" Target="http://en.wikipedia.org/wiki/Extensible_Messaging_and_Presence_Protocol" TargetMode="External"/><Relationship Id="rId23" Type="http://schemas.openxmlformats.org/officeDocument/2006/relationships/hyperlink" Target="http://en.wikipedia.org/wiki/XRI" TargetMode="External"/><Relationship Id="rId10" Type="http://schemas.openxmlformats.org/officeDocument/2006/relationships/hyperlink" Target="http://en.wikipedia.org/wiki/Jini" TargetMode="External"/><Relationship Id="rId19" Type="http://schemas.openxmlformats.org/officeDocument/2006/relationships/hyperlink" Target="http://en.wikipedia.org/wiki/Internet_Storage_Name_Service" TargetMode="External"/><Relationship Id="rId4" Type="http://schemas.openxmlformats.org/officeDocument/2006/relationships/hyperlink" Target="http://en.wikipedia.org/wiki/Bonjour_(software)" TargetMode="External"/><Relationship Id="rId9" Type="http://schemas.openxmlformats.org/officeDocument/2006/relationships/hyperlink" Target="http://en.wikipedia.org/wiki/Web_service" TargetMode="External"/><Relationship Id="rId14" Type="http://schemas.openxmlformats.org/officeDocument/2006/relationships/hyperlink" Target="http://en.wikipedia.org/wiki/Salutation_(computing)" TargetMode="External"/><Relationship Id="rId22" Type="http://schemas.openxmlformats.org/officeDocument/2006/relationships/hyperlink" Target="http://en.wikipedia.org/wiki/XRD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985D937-FC96-4B71-804F-789844E2755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Service Discovery Protocol Options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2012-01-17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5" name="Document" r:id="rId4" imgW="8233006" imgH="2752445" progId="Word.Document.8">
                  <p:embed/>
                </p:oleObj>
              </mc:Choice>
              <mc:Fallback>
                <p:oleObj name="Document" r:id="rId4" imgW="8233006" imgH="275244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79650"/>
                        <a:ext cx="8121650" cy="2708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976B357-B8BF-4F50-87D3-A7B47B164717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Non-exhaustive list of defined </a:t>
            </a:r>
            <a:br>
              <a:rPr lang="en-US" dirty="0" smtClean="0"/>
            </a:br>
            <a:r>
              <a:rPr lang="en-US" dirty="0" smtClean="0"/>
              <a:t>Service Discovery Protocols (SDP)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14 Service Discovery Protocol (SDP) choices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7630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There </a:t>
            </a:r>
            <a:r>
              <a:rPr lang="en-US" sz="1800" dirty="0"/>
              <a:t>are many service discovery protocols, including:</a:t>
            </a:r>
          </a:p>
          <a:p>
            <a:pPr lvl="1"/>
            <a:r>
              <a:rPr lang="en-US" sz="1700" dirty="0">
                <a:hlinkClick r:id="rId2" tooltip="DNS-SD"/>
              </a:rPr>
              <a:t>DNS Service Discovery</a:t>
            </a:r>
            <a:r>
              <a:rPr lang="en-US" sz="1700" dirty="0"/>
              <a:t> (DNS-SD), part of </a:t>
            </a:r>
            <a:r>
              <a:rPr lang="en-US" sz="1700" dirty="0">
                <a:hlinkClick r:id="rId3" tooltip="Apple Inc."/>
              </a:rPr>
              <a:t>Apple</a:t>
            </a:r>
            <a:r>
              <a:rPr lang="en-US" sz="1700" dirty="0"/>
              <a:t>'s </a:t>
            </a:r>
            <a:r>
              <a:rPr lang="en-US" sz="1700" dirty="0">
                <a:hlinkClick r:id="rId4" tooltip="Bonjour (software)"/>
              </a:rPr>
              <a:t>Bonjour</a:t>
            </a:r>
            <a:r>
              <a:rPr lang="en-US" sz="1700" dirty="0"/>
              <a:t> technology</a:t>
            </a:r>
          </a:p>
          <a:p>
            <a:pPr lvl="1"/>
            <a:r>
              <a:rPr lang="en-US" sz="1700" dirty="0">
                <a:hlinkClick r:id="rId5" tooltip="Service Location Protocol"/>
              </a:rPr>
              <a:t>Service Location Protocol</a:t>
            </a:r>
            <a:r>
              <a:rPr lang="en-US" sz="1700" dirty="0"/>
              <a:t> (SLP)</a:t>
            </a:r>
          </a:p>
          <a:p>
            <a:pPr lvl="1"/>
            <a:r>
              <a:rPr lang="en-US" sz="1700" dirty="0">
                <a:hlinkClick r:id="rId6" tooltip="Simple Service Discovery Protocol"/>
              </a:rPr>
              <a:t>Simple Service Discovery Protocol</a:t>
            </a:r>
            <a:r>
              <a:rPr lang="en-US" sz="1700" dirty="0"/>
              <a:t> (SSDP) as used in </a:t>
            </a:r>
            <a:r>
              <a:rPr lang="en-US" sz="1700" dirty="0">
                <a:hlinkClick r:id="rId7" tooltip="Universal Plug and Play"/>
              </a:rPr>
              <a:t>Universal Plug and Play</a:t>
            </a:r>
            <a:r>
              <a:rPr lang="en-US" sz="1700" dirty="0"/>
              <a:t> (UPnP)</a:t>
            </a:r>
          </a:p>
          <a:p>
            <a:pPr lvl="1"/>
            <a:r>
              <a:rPr lang="en-US" sz="1700" dirty="0">
                <a:hlinkClick r:id="rId8" tooltip="Universal Description Discovery and Integration"/>
              </a:rPr>
              <a:t>Universal Description Discovery and Integration</a:t>
            </a:r>
            <a:r>
              <a:rPr lang="en-US" sz="1700" dirty="0"/>
              <a:t> (UDDI) for </a:t>
            </a:r>
            <a:r>
              <a:rPr lang="en-US" sz="1700" dirty="0">
                <a:hlinkClick r:id="rId9" tooltip="Web service"/>
              </a:rPr>
              <a:t>web services</a:t>
            </a:r>
            <a:endParaRPr lang="en-US" sz="1700" dirty="0"/>
          </a:p>
          <a:p>
            <a:pPr lvl="1"/>
            <a:r>
              <a:rPr lang="en-US" sz="1700" dirty="0" err="1">
                <a:hlinkClick r:id="rId10" tooltip="Jini"/>
              </a:rPr>
              <a:t>Jini</a:t>
            </a:r>
            <a:r>
              <a:rPr lang="en-US" sz="1700" dirty="0"/>
              <a:t> for </a:t>
            </a:r>
            <a:r>
              <a:rPr lang="en-US" sz="1700" dirty="0">
                <a:hlinkClick r:id="rId11" tooltip="Java (programming language)"/>
              </a:rPr>
              <a:t>Java</a:t>
            </a:r>
            <a:r>
              <a:rPr lang="en-US" sz="1700" dirty="0"/>
              <a:t> objects.</a:t>
            </a:r>
          </a:p>
          <a:p>
            <a:pPr lvl="1"/>
            <a:r>
              <a:rPr lang="en-US" sz="1700" dirty="0">
                <a:hlinkClick r:id="rId12" tooltip="Bluetooth"/>
              </a:rPr>
              <a:t>Bluetooth</a:t>
            </a:r>
            <a:r>
              <a:rPr lang="en-US" sz="1700" dirty="0"/>
              <a:t> </a:t>
            </a:r>
            <a:r>
              <a:rPr lang="en-US" sz="1700" dirty="0">
                <a:hlinkClick r:id="rId13" tooltip="Bluetooth protocols"/>
              </a:rPr>
              <a:t>Service Discovery Protocol (SDP)</a:t>
            </a:r>
            <a:endParaRPr lang="en-US" sz="1700" dirty="0"/>
          </a:p>
          <a:p>
            <a:pPr lvl="1"/>
            <a:r>
              <a:rPr lang="en-US" sz="1700" dirty="0">
                <a:hlinkClick r:id="rId14" tooltip="Salutation (computing)"/>
              </a:rPr>
              <a:t>Salutation</a:t>
            </a:r>
            <a:endParaRPr lang="en-US" sz="1700" dirty="0"/>
          </a:p>
          <a:p>
            <a:pPr lvl="1"/>
            <a:r>
              <a:rPr lang="en-US" sz="1700" dirty="0">
                <a:hlinkClick r:id="rId15" tooltip="Extensible Messaging and Presence Protocol"/>
              </a:rPr>
              <a:t>XMPP</a:t>
            </a:r>
            <a:r>
              <a:rPr lang="en-US" sz="1700" dirty="0"/>
              <a:t> Service Discovery (</a:t>
            </a:r>
            <a:r>
              <a:rPr lang="en-US" sz="1700" dirty="0">
                <a:hlinkClick r:id="rId16"/>
              </a:rPr>
              <a:t>XEP-0030</a:t>
            </a:r>
            <a:r>
              <a:rPr lang="en-US" sz="1700" dirty="0"/>
              <a:t>)</a:t>
            </a:r>
          </a:p>
          <a:p>
            <a:pPr lvl="1"/>
            <a:r>
              <a:rPr lang="en-US" sz="1700" dirty="0">
                <a:hlinkClick r:id="rId17" tooltip="WS-Discovery"/>
              </a:rPr>
              <a:t>WS-Discovery</a:t>
            </a:r>
            <a:r>
              <a:rPr lang="en-US" sz="1700" dirty="0"/>
              <a:t> (Web Services Dynamic Discovery)</a:t>
            </a:r>
          </a:p>
          <a:p>
            <a:pPr lvl="1"/>
            <a:r>
              <a:rPr lang="en-US" sz="1700" u="sng" dirty="0">
                <a:solidFill>
                  <a:srgbClr val="333399"/>
                </a:solidFill>
              </a:rPr>
              <a:t>multicast </a:t>
            </a:r>
            <a:r>
              <a:rPr lang="en-US" sz="1700" u="sng" dirty="0">
                <a:solidFill>
                  <a:srgbClr val="333399"/>
                </a:solidFill>
                <a:hlinkClick r:id="rId18"/>
              </a:rPr>
              <a:t>DHCP</a:t>
            </a:r>
            <a:r>
              <a:rPr lang="en-US" sz="1700" u="sng" dirty="0">
                <a:solidFill>
                  <a:srgbClr val="333399"/>
                </a:solidFill>
              </a:rPr>
              <a:t> (MDHCP</a:t>
            </a:r>
            <a:r>
              <a:rPr lang="en-US" sz="1700" u="sng" dirty="0" smtClean="0">
                <a:solidFill>
                  <a:srgbClr val="333399"/>
                </a:solidFill>
              </a:rPr>
              <a:t>)</a:t>
            </a:r>
          </a:p>
          <a:p>
            <a:pPr lvl="1"/>
            <a:r>
              <a:rPr lang="en-US" sz="1700" dirty="0" smtClean="0">
                <a:hlinkClick r:id="rId19" tooltip="Internet Storage Name Service"/>
              </a:rPr>
              <a:t>Internet </a:t>
            </a:r>
            <a:r>
              <a:rPr lang="en-US" sz="1700" dirty="0">
                <a:hlinkClick r:id="rId19" tooltip="Internet Storage Name Service"/>
              </a:rPr>
              <a:t>Storage Name Service</a:t>
            </a:r>
            <a:r>
              <a:rPr lang="en-US" sz="1700" dirty="0"/>
              <a:t> (</a:t>
            </a:r>
            <a:r>
              <a:rPr lang="en-US" sz="1700" dirty="0" err="1"/>
              <a:t>iSNS</a:t>
            </a:r>
            <a:r>
              <a:rPr lang="en-US" sz="1700" dirty="0"/>
              <a:t>)</a:t>
            </a:r>
          </a:p>
          <a:p>
            <a:pPr lvl="1"/>
            <a:r>
              <a:rPr lang="en-US" sz="1700" dirty="0">
                <a:hlinkClick r:id="rId20" tooltip="Web Proxy Autodiscovery Protocol"/>
              </a:rPr>
              <a:t>Web Proxy </a:t>
            </a:r>
            <a:r>
              <a:rPr lang="en-US" sz="1700" dirty="0" err="1">
                <a:hlinkClick r:id="rId20" tooltip="Web Proxy Autodiscovery Protocol"/>
              </a:rPr>
              <a:t>Autodiscovery</a:t>
            </a:r>
            <a:r>
              <a:rPr lang="en-US" sz="1700" dirty="0">
                <a:hlinkClick r:id="rId20" tooltip="Web Proxy Autodiscovery Protocol"/>
              </a:rPr>
              <a:t> Protocol</a:t>
            </a:r>
            <a:r>
              <a:rPr lang="en-US" sz="1700" dirty="0"/>
              <a:t> (WPAD)</a:t>
            </a:r>
          </a:p>
          <a:p>
            <a:pPr lvl="1"/>
            <a:r>
              <a:rPr lang="en-US" sz="1700" dirty="0">
                <a:hlinkClick r:id="rId21" tooltip="Dynamic Host Configuration Protocol"/>
              </a:rPr>
              <a:t>Dynamic Host Configuration Protocol</a:t>
            </a:r>
            <a:r>
              <a:rPr lang="en-US" sz="1700" dirty="0"/>
              <a:t> (DHCP)</a:t>
            </a:r>
          </a:p>
          <a:p>
            <a:pPr lvl="1"/>
            <a:r>
              <a:rPr lang="en-US" sz="1700" dirty="0">
                <a:hlinkClick r:id="rId22" tooltip="XRDS"/>
              </a:rPr>
              <a:t>XRDS (</a:t>
            </a:r>
            <a:r>
              <a:rPr lang="en-US" sz="1700" dirty="0" err="1">
                <a:hlinkClick r:id="rId22" tooltip="XRDS"/>
              </a:rPr>
              <a:t>eXtensible</a:t>
            </a:r>
            <a:r>
              <a:rPr lang="en-US" sz="1700" dirty="0">
                <a:hlinkClick r:id="rId22" tooltip="XRDS"/>
              </a:rPr>
              <a:t> Resource Descriptor Sequence)</a:t>
            </a:r>
            <a:r>
              <a:rPr lang="en-US" sz="1700" dirty="0"/>
              <a:t> used by </a:t>
            </a:r>
            <a:r>
              <a:rPr lang="en-US" sz="1700" dirty="0">
                <a:hlinkClick r:id="rId23" tooltip="XRI"/>
              </a:rPr>
              <a:t>XRI</a:t>
            </a:r>
            <a:r>
              <a:rPr lang="en-US" sz="1700" dirty="0"/>
              <a:t>, </a:t>
            </a:r>
            <a:r>
              <a:rPr lang="en-US" sz="1700" dirty="0" err="1">
                <a:hlinkClick r:id="rId24" tooltip="OpenID"/>
              </a:rPr>
              <a:t>OpenID</a:t>
            </a:r>
            <a:r>
              <a:rPr lang="en-US" sz="1700" dirty="0"/>
              <a:t>, </a:t>
            </a:r>
            <a:r>
              <a:rPr lang="en-US" sz="1700" dirty="0" err="1">
                <a:hlinkClick r:id="rId25" tooltip="OAuth"/>
              </a:rPr>
              <a:t>OAuth</a:t>
            </a:r>
            <a:r>
              <a:rPr lang="en-US" sz="1700" dirty="0"/>
              <a:t>, etc</a:t>
            </a:r>
            <a:r>
              <a:rPr lang="en-US" sz="17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48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59" y="1219200"/>
            <a:ext cx="7808479" cy="4419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0" y="6096000"/>
            <a:ext cx="5663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mic Sans MS" pitchFamily="66" charset="0"/>
              </a:rPr>
              <a:t>http://</a:t>
            </a:r>
            <a:r>
              <a:rPr lang="en-US" sz="2000" b="1" dirty="0" smtClean="0">
                <a:latin typeface="Comic Sans MS" pitchFamily="66" charset="0"/>
              </a:rPr>
              <a:t>imgs.xkcd.com/comics/standards.png</a:t>
            </a:r>
            <a:endParaRPr lang="en-US" sz="20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65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23</TotalTime>
  <Words>190</Words>
  <Application>Microsoft Office PowerPoint</Application>
  <PresentationFormat>On-screen Show (4:3)</PresentationFormat>
  <Paragraphs>36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802-11-Submission-tms</vt:lpstr>
      <vt:lpstr>Document</vt:lpstr>
      <vt:lpstr>Service Discovery Protocol Options</vt:lpstr>
      <vt:lpstr>Abstract</vt:lpstr>
      <vt:lpstr>14 Service Discovery Protocol (SDP) choices</vt:lpstr>
      <vt:lpstr>PowerPoint Presentation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Discovery Protocol Options</dc:title>
  <dc:creator>Tom Siep</dc:creator>
  <cp:lastModifiedBy>Tom Siep</cp:lastModifiedBy>
  <cp:revision>3</cp:revision>
  <cp:lastPrinted>1998-02-10T13:28:06Z</cp:lastPrinted>
  <dcterms:created xsi:type="dcterms:W3CDTF">2012-01-17T13:13:09Z</dcterms:created>
  <dcterms:modified xsi:type="dcterms:W3CDTF">2012-01-17T13:36:14Z</dcterms:modified>
</cp:coreProperties>
</file>