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0"/>
  </p:notesMasterIdLst>
  <p:handoutMasterIdLst>
    <p:handoutMasterId r:id="rId21"/>
  </p:handoutMasterIdLst>
  <p:sldIdLst>
    <p:sldId id="428" r:id="rId6"/>
    <p:sldId id="455" r:id="rId7"/>
    <p:sldId id="397" r:id="rId8"/>
    <p:sldId id="440" r:id="rId9"/>
    <p:sldId id="449" r:id="rId10"/>
    <p:sldId id="454" r:id="rId11"/>
    <p:sldId id="436" r:id="rId12"/>
    <p:sldId id="437" r:id="rId13"/>
    <p:sldId id="438" r:id="rId14"/>
    <p:sldId id="439" r:id="rId15"/>
    <p:sldId id="456" r:id="rId16"/>
    <p:sldId id="451" r:id="rId17"/>
    <p:sldId id="452" r:id="rId18"/>
    <p:sldId id="457" r:id="rId19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5" autoAdjust="0"/>
    <p:restoredTop sz="94660"/>
  </p:normalViewPr>
  <p:slideViewPr>
    <p:cSldViewPr>
      <p:cViewPr>
        <p:scale>
          <a:sx n="100" d="100"/>
          <a:sy n="100" d="100"/>
        </p:scale>
        <p:origin x="-774" y="498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12/0129r0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January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 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7056276" y="6489340"/>
            <a:ext cx="17553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S.Abraham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, Qualcomm </a:t>
            </a: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02484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183" name="Object 11"/>
          <p:cNvGraphicFramePr>
            <a:graphicFrameLocks noChangeAspect="1"/>
          </p:cNvGraphicFramePr>
          <p:nvPr/>
        </p:nvGraphicFramePr>
        <p:xfrm>
          <a:off x="742950" y="2456892"/>
          <a:ext cx="7496175" cy="4143375"/>
        </p:xfrm>
        <a:graphic>
          <a:graphicData uri="http://schemas.openxmlformats.org/presentationml/2006/ole">
            <p:oleObj spid="_x0000_s7183" name="Document" r:id="rId3" imgW="8513727" imgH="471110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Short Beacon Fields - </a:t>
            </a:r>
            <a:r>
              <a:rPr lang="en-US" sz="2800" dirty="0" smtClean="0">
                <a:latin typeface="+mj-lt"/>
              </a:rPr>
              <a:t>III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3140968"/>
            <a:ext cx="8305800" cy="32763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Info Field: Carries information for a new device trying to associate</a:t>
            </a:r>
          </a:p>
          <a:p>
            <a:pPr lvl="1"/>
            <a:r>
              <a:rPr lang="en-US" dirty="0" smtClean="0">
                <a:latin typeface="+mj-lt"/>
              </a:rPr>
              <a:t>Suggested Fields</a:t>
            </a:r>
          </a:p>
          <a:p>
            <a:pPr lvl="2"/>
            <a:r>
              <a:rPr lang="en-US" dirty="0" smtClean="0">
                <a:latin typeface="+mj-lt"/>
              </a:rPr>
              <a:t>Bandwidth 4 bits:</a:t>
            </a:r>
          </a:p>
          <a:p>
            <a:pPr lvl="3"/>
            <a:r>
              <a:rPr lang="en-US" dirty="0" smtClean="0">
                <a:latin typeface="+mj-lt"/>
              </a:rPr>
              <a:t>0000 indicate 1MHz BSSS</a:t>
            </a:r>
          </a:p>
          <a:p>
            <a:pPr lvl="3"/>
            <a:r>
              <a:rPr lang="en-US" dirty="0" smtClean="0">
                <a:latin typeface="+mj-lt"/>
              </a:rPr>
              <a:t>For all others bandwidth is 2 X value indicated by field</a:t>
            </a:r>
          </a:p>
          <a:p>
            <a:pPr lvl="2"/>
            <a:r>
              <a:rPr lang="en-US" dirty="0" smtClean="0">
                <a:latin typeface="+mj-lt"/>
              </a:rPr>
              <a:t>1 bit to indicate if network support privacy</a:t>
            </a:r>
          </a:p>
          <a:p>
            <a:pPr lvl="2"/>
            <a:r>
              <a:rPr lang="en-US" dirty="0" smtClean="0">
                <a:latin typeface="+mj-lt"/>
              </a:rPr>
              <a:t>Others: reserved or TBD</a:t>
            </a:r>
          </a:p>
          <a:p>
            <a:r>
              <a:rPr lang="en-US" dirty="0" smtClean="0">
                <a:latin typeface="+mj-lt"/>
              </a:rPr>
              <a:t>Duration to next </a:t>
            </a:r>
            <a:r>
              <a:rPr lang="en-US" dirty="0" smtClean="0">
                <a:latin typeface="+mj-lt"/>
              </a:rPr>
              <a:t>beacon</a:t>
            </a: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21944832"/>
              </p:ext>
            </p:extLst>
          </p:nvPr>
        </p:nvGraphicFramePr>
        <p:xfrm>
          <a:off x="440947" y="1340768"/>
          <a:ext cx="7866062" cy="952562"/>
        </p:xfrm>
        <a:graphic>
          <a:graphicData uri="http://schemas.openxmlformats.org/presentationml/2006/ole">
            <p:oleObj spid="_x0000_s5261" name="Visio" r:id="rId3" imgW="7933492" imgH="855464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9125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11/1137r3 Proposed Specification Framework for </a:t>
            </a:r>
            <a:r>
              <a:rPr lang="en-GB" dirty="0" err="1" smtClean="0"/>
              <a:t>TGah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agree to define a Full Beacon intervals, in units of the Beacon Interval? </a:t>
            </a:r>
          </a:p>
          <a:p>
            <a:pPr marL="857250" lvl="1" indent="-457200"/>
            <a:r>
              <a:rPr lang="en-US" dirty="0" smtClean="0"/>
              <a:t>Y:  N:  A: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agree with the FC type/subtype indication for the Short Beacon as shown in Slide 8</a:t>
            </a:r>
          </a:p>
          <a:p>
            <a:pPr lvl="1"/>
            <a:r>
              <a:rPr lang="en-US" dirty="0" smtClean="0"/>
              <a:t>Y:   N:  A: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that the Short Beacon should include </a:t>
            </a:r>
            <a:r>
              <a:rPr lang="en-US" smtClean="0"/>
              <a:t>a compressed </a:t>
            </a:r>
            <a:r>
              <a:rPr lang="en-US" dirty="0"/>
              <a:t>SSID </a:t>
            </a:r>
            <a:r>
              <a:rPr lang="en-US" dirty="0" smtClean="0"/>
              <a:t>field</a:t>
            </a:r>
          </a:p>
          <a:p>
            <a:pPr lvl="1"/>
            <a:r>
              <a:rPr lang="en-US" dirty="0"/>
              <a:t>Y:   N:  A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/>
              <a:t>you agree that the Short Beacon should include a </a:t>
            </a:r>
            <a:r>
              <a:rPr lang="en-US" u="sng" dirty="0"/>
              <a:t>4 byte</a:t>
            </a:r>
            <a:r>
              <a:rPr lang="en-US" dirty="0"/>
              <a:t> Timestamp containing the 4 LSBs of the AP </a:t>
            </a:r>
            <a:r>
              <a:rPr lang="en-US" dirty="0" smtClean="0"/>
              <a:t>Timestamp</a:t>
            </a:r>
          </a:p>
          <a:p>
            <a:pPr lvl="1"/>
            <a:r>
              <a:rPr lang="en-US" dirty="0"/>
              <a:t>Y:   N:  A: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03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165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 smtClean="0"/>
              <a:t>Do you agree that the Short Beacon Should include a </a:t>
            </a:r>
            <a:r>
              <a:rPr lang="en-US" sz="2000" u="sng" dirty="0" smtClean="0"/>
              <a:t>1 byte</a:t>
            </a:r>
            <a:r>
              <a:rPr lang="en-US" sz="2000" dirty="0" smtClean="0"/>
              <a:t> Change Sequence Field that is incremented whenever critical network information changes</a:t>
            </a:r>
          </a:p>
          <a:p>
            <a:pPr lvl="1"/>
            <a:r>
              <a:rPr lang="en-US" sz="1800" dirty="0"/>
              <a:t>Y:  N:  A: 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Do you agree that the Short Beacon should </a:t>
            </a:r>
            <a:r>
              <a:rPr lang="en-US" sz="2000" dirty="0" smtClean="0"/>
              <a:t>optionally include a field indicating </a:t>
            </a:r>
            <a:r>
              <a:rPr lang="en-US" sz="2000" dirty="0"/>
              <a:t>duration to next full </a:t>
            </a:r>
            <a:r>
              <a:rPr lang="en-US" sz="2000" dirty="0" smtClean="0"/>
              <a:t>beacon</a:t>
            </a:r>
          </a:p>
          <a:p>
            <a:pPr lvl="1"/>
            <a:r>
              <a:rPr lang="en-US" sz="1800" dirty="0"/>
              <a:t>Y:  N:  A: 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04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11/1137 </a:t>
            </a:r>
            <a:r>
              <a:rPr lang="en-GB" dirty="0" smtClean="0"/>
              <a:t>Proposed Specification Framework for </a:t>
            </a:r>
            <a:r>
              <a:rPr lang="en-GB" dirty="0" err="1" smtClean="0"/>
              <a:t>TGah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603" name="Object 11"/>
          <p:cNvGraphicFramePr>
            <a:graphicFrameLocks noChangeAspect="1"/>
          </p:cNvGraphicFramePr>
          <p:nvPr/>
        </p:nvGraphicFramePr>
        <p:xfrm>
          <a:off x="731838" y="2362200"/>
          <a:ext cx="7634287" cy="3673475"/>
        </p:xfrm>
        <a:graphic>
          <a:graphicData uri="http://schemas.openxmlformats.org/presentationml/2006/ole">
            <p:oleObj spid="_x0000_s25603" name="Document" r:id="rId3" imgW="8513727" imgH="409606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Introduction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1268760"/>
            <a:ext cx="8245475" cy="1296144"/>
          </a:xfrm>
        </p:spPr>
        <p:txBody>
          <a:bodyPr/>
          <a:lstStyle/>
          <a:p>
            <a:r>
              <a:rPr lang="en-US" sz="1800" dirty="0" smtClean="0">
                <a:latin typeface="+mj-lt"/>
              </a:rPr>
              <a:t>The concept of a short beacon frame was introduced in 11ah [1]</a:t>
            </a:r>
          </a:p>
          <a:p>
            <a:r>
              <a:rPr lang="en-US" sz="1800" dirty="0" smtClean="0">
                <a:latin typeface="+mj-lt"/>
              </a:rPr>
              <a:t>Previous straw poll indicates support for the following general short beacon content</a:t>
            </a:r>
          </a:p>
          <a:p>
            <a:pPr lvl="1"/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19405602"/>
              </p:ext>
            </p:extLst>
          </p:nvPr>
        </p:nvGraphicFramePr>
        <p:xfrm>
          <a:off x="1457780" y="2534914"/>
          <a:ext cx="6337008" cy="29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265"/>
                <a:gridCol w="3948743"/>
              </a:tblGrid>
              <a:tr h="4869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Field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330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FC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 Control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086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BSSID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Need</a:t>
                      </a:r>
                      <a:r>
                        <a:rPr lang="en-US" sz="1400" baseline="0" dirty="0" smtClean="0"/>
                        <a:t> AP MAC Address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353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SSID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May</a:t>
                      </a:r>
                      <a:r>
                        <a:rPr lang="en-US" sz="1400" baseline="0" dirty="0" smtClean="0"/>
                        <a:t> be a Hash of SSID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516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TSF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byte TSF sufficient to maintain sync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78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 Sequence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Updated every time</a:t>
                      </a:r>
                      <a:r>
                        <a:rPr lang="en-US" sz="1400" baseline="0" dirty="0" smtClean="0"/>
                        <a:t> AP information changes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412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Information field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Carries essential Info, such as BW, Security support, etc.</a:t>
                      </a:r>
                      <a:endParaRPr lang="en-US" sz="1400" dirty="0"/>
                    </a:p>
                  </a:txBody>
                  <a:tcPr marT="0" marB="0"/>
                </a:tc>
              </a:tr>
              <a:tr h="358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 to next full beacon 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Indicates duration to next full beacon</a:t>
                      </a:r>
                      <a:endParaRPr lang="en-US" sz="1400" dirty="0"/>
                    </a:p>
                  </a:txBody>
                  <a:tcPr marT="0" marB="0"/>
                </a:tc>
              </a:tr>
              <a:tr h="412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Optional IEs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Beacon may also carry one or more IEs</a:t>
                      </a:r>
                    </a:p>
                    <a:p>
                      <a:r>
                        <a:rPr lang="en-US" sz="1400" dirty="0" smtClean="0"/>
                        <a:t>E.g. </a:t>
                      </a:r>
                      <a:r>
                        <a:rPr lang="en-US" sz="1400" smtClean="0"/>
                        <a:t>TIM IE</a:t>
                      </a:r>
                      <a:endParaRPr lang="en-US" sz="1400" dirty="0" smtClean="0"/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547" y="5445224"/>
            <a:ext cx="8245475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>
                <a:latin typeface="+mj-lt"/>
              </a:rPr>
              <a:t>This presentation attempts to provide more details on the format and fields of the Short Beacon</a:t>
            </a:r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Use of the Short Beacon: Non Associated STAs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STA uses the Short Beacon to determine if the network it is looking for is available </a:t>
            </a:r>
          </a:p>
          <a:p>
            <a:pPr lvl="1"/>
            <a:r>
              <a:rPr lang="en-US" dirty="0" smtClean="0">
                <a:latin typeface="+mj-lt"/>
              </a:rPr>
              <a:t>From compressed SSID</a:t>
            </a:r>
          </a:p>
          <a:p>
            <a:r>
              <a:rPr lang="en-US" dirty="0" smtClean="0">
                <a:latin typeface="+mj-lt"/>
              </a:rPr>
              <a:t>On observing a short beacon with the desired compressed SSID a STA may send an Association Request to the MAC address indicated in the short beacon</a:t>
            </a:r>
          </a:p>
          <a:p>
            <a:pPr lvl="1"/>
            <a:r>
              <a:rPr lang="en-US" dirty="0" smtClean="0">
                <a:latin typeface="+mj-lt"/>
              </a:rPr>
              <a:t>Non associated STAs can quickly begin associating since short beacons can be sent more often</a:t>
            </a:r>
          </a:p>
          <a:p>
            <a:pPr lvl="1"/>
            <a:r>
              <a:rPr lang="en-US" dirty="0" smtClean="0">
                <a:latin typeface="+mj-lt"/>
              </a:rPr>
              <a:t>Association Request will be rejected if the full SSID in the Association Request does not match the full SSID of the AP</a:t>
            </a:r>
          </a:p>
          <a:p>
            <a:pPr lvl="2"/>
            <a:r>
              <a:rPr lang="en-US" dirty="0" smtClean="0">
                <a:latin typeface="+mj-lt"/>
              </a:rPr>
              <a:t>Solves the issue of multiple SSIDs mapping to the same compressed SSID</a:t>
            </a:r>
          </a:p>
          <a:p>
            <a:r>
              <a:rPr lang="en-US" dirty="0" smtClean="0">
                <a:latin typeface="+mj-lt"/>
              </a:rPr>
              <a:t>If a STA needs more information before associating it can do one of the following:</a:t>
            </a:r>
          </a:p>
          <a:p>
            <a:pPr lvl="1"/>
            <a:r>
              <a:rPr lang="en-US" dirty="0" smtClean="0">
                <a:latin typeface="+mj-lt"/>
              </a:rPr>
              <a:t>Send a </a:t>
            </a:r>
            <a:r>
              <a:rPr lang="en-US" u="sng" dirty="0" smtClean="0">
                <a:latin typeface="+mj-lt"/>
              </a:rPr>
              <a:t>unicast </a:t>
            </a:r>
            <a:r>
              <a:rPr lang="en-US" dirty="0" smtClean="0">
                <a:latin typeface="+mj-lt"/>
              </a:rPr>
              <a:t> probe request to the desired AP (based on compressed SSID)</a:t>
            </a:r>
          </a:p>
          <a:p>
            <a:pPr lvl="1"/>
            <a:r>
              <a:rPr lang="en-US" dirty="0" smtClean="0">
                <a:latin typeface="+mj-lt"/>
              </a:rPr>
              <a:t>Use the full beacon time indication in the short beacon to receive the full beacon</a:t>
            </a:r>
          </a:p>
          <a:p>
            <a:pPr lvl="2"/>
            <a:r>
              <a:rPr lang="en-US" dirty="0" smtClean="0">
                <a:latin typeface="+mj-lt"/>
              </a:rPr>
              <a:t>STA can go into sleep state until the full beacon receive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11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the Short Beacon</a:t>
            </a:r>
            <a:r>
              <a:rPr lang="en-US" dirty="0" smtClean="0"/>
              <a:t>: Associated </a:t>
            </a:r>
            <a:r>
              <a:rPr lang="en-US" dirty="0"/>
              <a:t>STAs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Synchronization: Timestamp field is used to regularly correct the clock at associated STAs</a:t>
            </a:r>
          </a:p>
          <a:p>
            <a:r>
              <a:rPr lang="en-US" sz="2000" dirty="0" smtClean="0"/>
              <a:t>To </a:t>
            </a:r>
            <a:r>
              <a:rPr lang="en-US" sz="2000" dirty="0"/>
              <a:t>communicate changes in node </a:t>
            </a:r>
            <a:r>
              <a:rPr lang="en-US" sz="2000" dirty="0" smtClean="0"/>
              <a:t>configuration, </a:t>
            </a:r>
            <a:r>
              <a:rPr lang="en-US" sz="2000" dirty="0"/>
              <a:t>the Short Beacon is used as follows:</a:t>
            </a:r>
          </a:p>
          <a:p>
            <a:pPr lvl="1"/>
            <a:r>
              <a:rPr lang="en-US" sz="1800" dirty="0"/>
              <a:t>Signal that network information has changed using the “Change Sequence” field in the Short Beacon.  </a:t>
            </a:r>
          </a:p>
          <a:p>
            <a:pPr lvl="1"/>
            <a:r>
              <a:rPr lang="en-US" sz="1800" dirty="0"/>
              <a:t>STA can wake up to decode to full beacon at the full beacon arrival time</a:t>
            </a:r>
          </a:p>
          <a:p>
            <a:pPr lvl="2"/>
            <a:r>
              <a:rPr lang="en-US" sz="1600" dirty="0"/>
              <a:t>Time to the full beacon is indicated in the Short </a:t>
            </a:r>
            <a:r>
              <a:rPr lang="en-US" sz="1600" dirty="0" smtClean="0"/>
              <a:t>Beacon</a:t>
            </a:r>
          </a:p>
          <a:p>
            <a:r>
              <a:rPr lang="en-US" sz="2000" dirty="0" smtClean="0"/>
              <a:t>TIM: Short beacons can carry a TIM element</a:t>
            </a:r>
          </a:p>
          <a:p>
            <a:pPr lvl="1"/>
            <a:r>
              <a:rPr lang="en-US" sz="1800" dirty="0"/>
              <a:t>AP may include the TIM element only in a subset of beacons, according to a schedule known to STAs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73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Mode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operate in the following mode</a:t>
            </a:r>
          </a:p>
          <a:p>
            <a:pPr lvl="1"/>
            <a:r>
              <a:rPr lang="en-US" dirty="0" smtClean="0"/>
              <a:t>Send a full beacon at every ‘full beacon’ interval</a:t>
            </a:r>
          </a:p>
          <a:p>
            <a:pPr lvl="1"/>
            <a:r>
              <a:rPr lang="en-US" dirty="0" smtClean="0"/>
              <a:t>Send a short beacon at every (non full) beacon interval</a:t>
            </a:r>
          </a:p>
          <a:p>
            <a:pPr lvl="1"/>
            <a:r>
              <a:rPr lang="en-US" dirty="0" smtClean="0"/>
              <a:t>Include a TIM element every N beacons (TIM period)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r>
              <a:rPr lang="en-US" sz="1200" dirty="0" smtClean="0"/>
              <a:t>F=Full beacon</a:t>
            </a:r>
          </a:p>
          <a:p>
            <a:pPr lvl="1">
              <a:buNone/>
            </a:pPr>
            <a:r>
              <a:rPr lang="en-US" sz="1200" dirty="0" smtClean="0"/>
              <a:t>S= short beacon</a:t>
            </a:r>
          </a:p>
          <a:p>
            <a:pPr lvl="1">
              <a:buNone/>
            </a:pPr>
            <a:r>
              <a:rPr lang="en-US" sz="1200" dirty="0" smtClean="0"/>
              <a:t>(T)= TIM present  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Slide </a:t>
            </a:r>
            <a:fld id="{E132E8F0-0953-4589-931F-0CF931D74C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755576" y="4410400"/>
            <a:ext cx="74528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8995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7996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735796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6719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5720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54721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3722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2002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55576" y="3906344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28184" y="3906344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19672" y="3906344"/>
            <a:ext cx="33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77262" y="39063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1880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91980" y="38970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13566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Frame Format of Short 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76972"/>
            <a:ext cx="8305800" cy="291902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Each field is discussed in detail in following slides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92796993"/>
              </p:ext>
            </p:extLst>
          </p:nvPr>
        </p:nvGraphicFramePr>
        <p:xfrm>
          <a:off x="683568" y="1808820"/>
          <a:ext cx="7866062" cy="936104"/>
        </p:xfrm>
        <a:graphic>
          <a:graphicData uri="http://schemas.openxmlformats.org/presentationml/2006/ole">
            <p:oleObj spid="_x0000_s6202" name="Visio" r:id="rId3" imgW="7933545" imgH="855750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66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54968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Short Beacon Fields - 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61048"/>
            <a:ext cx="8305800" cy="252028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Frame Control</a:t>
            </a:r>
          </a:p>
          <a:p>
            <a:pPr lvl="1"/>
            <a:r>
              <a:rPr lang="en-US" sz="1800" dirty="0" smtClean="0">
                <a:latin typeface="+mj-lt"/>
              </a:rPr>
              <a:t>To indicate a Short Beacon we build on type/subtype field modifications proposed by 11ad</a:t>
            </a:r>
          </a:p>
          <a:p>
            <a:pPr lvl="1"/>
            <a:r>
              <a:rPr lang="en-US" sz="1800" dirty="0" smtClean="0">
                <a:latin typeface="+mj-lt"/>
              </a:rPr>
              <a:t>Propose:     B3 B2 = 11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                   B7 B6 B5 B4 = 0 0 0 1  (currently reserved)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as indication of Short Beacon</a:t>
            </a:r>
          </a:p>
          <a:p>
            <a:r>
              <a:rPr lang="en-US" sz="2000" dirty="0" smtClean="0">
                <a:latin typeface="+mj-lt"/>
              </a:rPr>
              <a:t>SA:  MAC Address of the AP</a:t>
            </a:r>
            <a:endParaRPr lang="en-US" sz="2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869" y="2312876"/>
            <a:ext cx="4589275" cy="127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9832" y="3496816"/>
            <a:ext cx="2821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From Draft P802.11ad_D5.0.pdf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05192581"/>
              </p:ext>
            </p:extLst>
          </p:nvPr>
        </p:nvGraphicFramePr>
        <p:xfrm>
          <a:off x="537476" y="1468326"/>
          <a:ext cx="7866062" cy="844550"/>
        </p:xfrm>
        <a:graphic>
          <a:graphicData uri="http://schemas.openxmlformats.org/presentationml/2006/ole">
            <p:oleObj spid="_x0000_s3145" name="Visio" r:id="rId4" imgW="7933623" imgH="855445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80917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96" y="498376"/>
            <a:ext cx="8305800" cy="9144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Short Beacon </a:t>
            </a:r>
            <a:r>
              <a:rPr lang="en-US" sz="2800" dirty="0" smtClean="0">
                <a:latin typeface="+mj-lt"/>
              </a:rPr>
              <a:t>Fields - II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305800" cy="41951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Compressed SSID: </a:t>
            </a:r>
          </a:p>
          <a:p>
            <a:pPr lvl="1"/>
            <a:r>
              <a:rPr lang="en-US" dirty="0" smtClean="0">
                <a:latin typeface="+mj-lt"/>
              </a:rPr>
              <a:t>Field is 4 bytes long and contains a representation of the SSID of the network that allows a device that already knows the network to discover it</a:t>
            </a:r>
          </a:p>
          <a:p>
            <a:pPr lvl="2"/>
            <a:r>
              <a:rPr lang="en-US" dirty="0" smtClean="0">
                <a:latin typeface="+mj-lt"/>
              </a:rPr>
              <a:t>Suggestions: Standardized hash of full SSID </a:t>
            </a:r>
          </a:p>
          <a:p>
            <a:r>
              <a:rPr lang="en-US" dirty="0" smtClean="0">
                <a:latin typeface="+mj-lt"/>
              </a:rPr>
              <a:t>Timestamp</a:t>
            </a:r>
          </a:p>
          <a:p>
            <a:pPr lvl="1"/>
            <a:r>
              <a:rPr lang="en-US" dirty="0" smtClean="0">
                <a:latin typeface="+mj-lt"/>
              </a:rPr>
              <a:t>4 byte LSBs of the Timestamp at the AP</a:t>
            </a:r>
          </a:p>
          <a:p>
            <a:pPr lvl="1"/>
            <a:r>
              <a:rPr lang="en-US" dirty="0" smtClean="0">
                <a:latin typeface="+mj-lt"/>
              </a:rPr>
              <a:t>4 bytes is sufficient to keep up synchronization for a device that is already associated with the AP and has received the full AP Timestamp once</a:t>
            </a:r>
          </a:p>
          <a:p>
            <a:pPr lvl="2"/>
            <a:r>
              <a:rPr lang="en-US" sz="1400" dirty="0">
                <a:latin typeface="+mj-lt"/>
              </a:rPr>
              <a:t>With a 4 byte </a:t>
            </a:r>
            <a:r>
              <a:rPr lang="en-US" sz="1400" dirty="0" smtClean="0">
                <a:latin typeface="+mj-lt"/>
              </a:rPr>
              <a:t>Timestamp </a:t>
            </a:r>
            <a:r>
              <a:rPr lang="en-US" sz="1400" dirty="0">
                <a:latin typeface="+mj-lt"/>
              </a:rPr>
              <a:t>rollover occurs every ~71 minutes</a:t>
            </a:r>
          </a:p>
          <a:p>
            <a:pPr lvl="2"/>
            <a:r>
              <a:rPr lang="en-US" sz="1400" dirty="0">
                <a:latin typeface="+mj-lt"/>
              </a:rPr>
              <a:t>With a +/- 20 ppm drift for the clock</a:t>
            </a:r>
          </a:p>
          <a:p>
            <a:pPr lvl="3"/>
            <a:r>
              <a:rPr lang="en-US" sz="1200" dirty="0">
                <a:latin typeface="+mj-lt"/>
              </a:rPr>
              <a:t> to drift by 30 min (~71/2) will take 1.4 years</a:t>
            </a:r>
          </a:p>
          <a:p>
            <a:pPr lvl="2"/>
            <a:r>
              <a:rPr lang="en-US" sz="1400" dirty="0">
                <a:latin typeface="+mj-lt"/>
              </a:rPr>
              <a:t>A sensor node can maintain time sync with its AP if it checks a </a:t>
            </a:r>
            <a:r>
              <a:rPr lang="en-US" sz="1400" dirty="0" smtClean="0">
                <a:latin typeface="+mj-lt"/>
              </a:rPr>
              <a:t>Short Beacon </a:t>
            </a:r>
            <a:r>
              <a:rPr lang="en-US" sz="1400" dirty="0">
                <a:latin typeface="+mj-lt"/>
              </a:rPr>
              <a:t>as rarely as  once a day</a:t>
            </a:r>
          </a:p>
          <a:p>
            <a:r>
              <a:rPr lang="en-US" dirty="0" smtClean="0">
                <a:latin typeface="+mj-lt"/>
              </a:rPr>
              <a:t>Change Sequence</a:t>
            </a:r>
          </a:p>
          <a:p>
            <a:pPr lvl="1"/>
            <a:r>
              <a:rPr lang="en-US" dirty="0" smtClean="0">
                <a:latin typeface="+mj-lt"/>
              </a:rPr>
              <a:t>1 byte long</a:t>
            </a:r>
          </a:p>
          <a:p>
            <a:pPr lvl="1"/>
            <a:r>
              <a:rPr lang="en-US" dirty="0" smtClean="0">
                <a:latin typeface="+mj-lt"/>
              </a:rPr>
              <a:t>Counter incremented if 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full beacon information changes</a:t>
            </a:r>
          </a:p>
          <a:p>
            <a:pPr lvl="1"/>
            <a:r>
              <a:rPr lang="en-US" dirty="0" smtClean="0">
                <a:latin typeface="+mj-lt"/>
              </a:rPr>
              <a:t>Similar concept is used in TIM frames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38811" y="6547421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00529810"/>
              </p:ext>
            </p:extLst>
          </p:nvPr>
        </p:nvGraphicFramePr>
        <p:xfrm>
          <a:off x="683568" y="1304764"/>
          <a:ext cx="7866062" cy="844550"/>
        </p:xfrm>
        <a:graphic>
          <a:graphicData uri="http://schemas.openxmlformats.org/presentationml/2006/ole">
            <p:oleObj spid="_x0000_s4168" name="Visio" r:id="rId3" imgW="7933545" imgH="855750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3120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15261</TotalTime>
  <Words>845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Extend Submission Template</vt:lpstr>
      <vt:lpstr>Document</vt:lpstr>
      <vt:lpstr>Visio</vt:lpstr>
      <vt:lpstr>Short Beacon</vt:lpstr>
      <vt:lpstr>Short Beacon</vt:lpstr>
      <vt:lpstr>Introduction</vt:lpstr>
      <vt:lpstr>Use of the Short Beacon: Non Associated STAs</vt:lpstr>
      <vt:lpstr>Use of the Short Beacon: Associated STAs</vt:lpstr>
      <vt:lpstr>Operation Mode - Example</vt:lpstr>
      <vt:lpstr>Frame Format of Short Beacon</vt:lpstr>
      <vt:lpstr>Short Beacon Fields - I</vt:lpstr>
      <vt:lpstr>Short Beacon Fields - II</vt:lpstr>
      <vt:lpstr>Short Beacon Fields - III</vt:lpstr>
      <vt:lpstr>References</vt:lpstr>
      <vt:lpstr>Straw Polls</vt:lpstr>
      <vt:lpstr>Straw Polls</vt:lpstr>
      <vt:lpstr>References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Merlin, Simone</cp:lastModifiedBy>
  <cp:revision>575</cp:revision>
  <dcterms:created xsi:type="dcterms:W3CDTF">2008-10-07T17:07:33Z</dcterms:created>
  <dcterms:modified xsi:type="dcterms:W3CDTF">2012-01-17T13:54:42Z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508146781</vt:i4>
  </property>
  <property fmtid="{D5CDD505-2E9C-101B-9397-08002B2CF9AE}" pid="5" name="_EmailSubject">
    <vt:lpwstr> Short Beacon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  <property fmtid="{D5CDD505-2E9C-101B-9397-08002B2CF9AE}" pid="8" name="_PreviousAdHocReviewCycleID">
    <vt:i4>-979882989</vt:i4>
  </property>
</Properties>
</file>