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6" r:id="rId3"/>
    <p:sldId id="270" r:id="rId4"/>
    <p:sldId id="271" r:id="rId5"/>
    <p:sldId id="273" r:id="rId6"/>
    <p:sldId id="274" r:id="rId7"/>
    <p:sldId id="275" r:id="rId8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9" d="100"/>
          <a:sy n="89" d="100"/>
        </p:scale>
        <p:origin x="-2412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8" y="-102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1" y="334963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802.11-12/0119r0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844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Jan 2012</a:t>
            </a:r>
            <a:endParaRPr lang="en-US" dirty="0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Early </a:t>
            </a:r>
            <a:r>
              <a:rPr lang="en-US" dirty="0" err="1" smtClean="0"/>
              <a:t>Ack</a:t>
            </a:r>
            <a:r>
              <a:rPr lang="en-US" dirty="0" smtClean="0"/>
              <a:t> Indication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2012-01-16</a:t>
            </a:r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763588" y="2592388"/>
          <a:ext cx="7358062" cy="3765550"/>
        </p:xfrm>
        <a:graphic>
          <a:graphicData uri="http://schemas.openxmlformats.org/presentationml/2006/ole">
            <p:oleObj spid="_x0000_s2101" name="Document" r:id="rId4" imgW="9449498" imgH="4768467" progId="Word.Document.8">
              <p:embed/>
            </p:oleObj>
          </a:graphicData>
        </a:graphic>
      </p:graphicFrame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39788" y="763588"/>
          <a:ext cx="7261225" cy="5648325"/>
        </p:xfrm>
        <a:graphic>
          <a:graphicData uri="http://schemas.openxmlformats.org/presentationml/2006/ole">
            <p:oleObj spid="_x0000_s6146" name="Document" r:id="rId3" imgW="9593053" imgH="6863151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 protection in current 802.11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7696200" cy="2209800"/>
          </a:xfrm>
        </p:spPr>
        <p:txBody>
          <a:bodyPr/>
          <a:lstStyle/>
          <a:p>
            <a:r>
              <a:rPr lang="en-US" sz="1800" b="0" dirty="0" smtClean="0"/>
              <a:t>Due to hidden terminal problem, an unintended STA that can receive a data frame correctly from a transmitter may not be able to detect the immediate response sent from the data frame receiver</a:t>
            </a:r>
          </a:p>
          <a:p>
            <a:r>
              <a:rPr lang="en-US" sz="1800" b="0" dirty="0" smtClean="0"/>
              <a:t>The duration field in the MAC header of a data frame is used to provide protection for the immediate response and/or subsequence transmissions</a:t>
            </a:r>
          </a:p>
          <a:p>
            <a:pPr lvl="1"/>
            <a:r>
              <a:rPr lang="en-US" sz="1400" b="0" dirty="0" smtClean="0"/>
              <a:t>If an unintended STA decodes the duration field in MAC header correctly, it sets NAV according to the duration field value</a:t>
            </a:r>
          </a:p>
          <a:p>
            <a:r>
              <a:rPr lang="en-US" sz="1800" b="0" dirty="0" smtClean="0"/>
              <a:t>If a STA receives the SIG of a PPDU correctly, but fails to decode the remaining part of the PPDU, it shall defer medium access EIFS or EIFS-DIFS+AIFS[AC] after the PPDU</a:t>
            </a: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828800" y="2574925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SIG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2590800" y="2574925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MH</a:t>
            </a:r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3352800" y="2574925"/>
            <a:ext cx="2895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Data</a:t>
            </a:r>
          </a:p>
        </p:txBody>
      </p:sp>
      <p:sp>
        <p:nvSpPr>
          <p:cNvPr id="3081" name="Rectangle 7"/>
          <p:cNvSpPr>
            <a:spLocks noChangeArrowheads="1"/>
          </p:cNvSpPr>
          <p:nvPr/>
        </p:nvSpPr>
        <p:spPr bwMode="auto">
          <a:xfrm>
            <a:off x="6400800" y="2574925"/>
            <a:ext cx="609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Ack</a:t>
            </a:r>
          </a:p>
        </p:txBody>
      </p:sp>
      <p:sp>
        <p:nvSpPr>
          <p:cNvPr id="3082" name="Line 8"/>
          <p:cNvSpPr>
            <a:spLocks noChangeShapeType="1"/>
          </p:cNvSpPr>
          <p:nvPr/>
        </p:nvSpPr>
        <p:spPr bwMode="auto">
          <a:xfrm flipV="1">
            <a:off x="6248400" y="2346325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9"/>
          <p:cNvSpPr>
            <a:spLocks noChangeShapeType="1"/>
          </p:cNvSpPr>
          <p:nvPr/>
        </p:nvSpPr>
        <p:spPr bwMode="auto">
          <a:xfrm>
            <a:off x="6248400" y="242252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10"/>
          <p:cNvSpPr>
            <a:spLocks noChangeShapeType="1"/>
          </p:cNvSpPr>
          <p:nvPr/>
        </p:nvSpPr>
        <p:spPr bwMode="auto">
          <a:xfrm flipV="1">
            <a:off x="2971800" y="21177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11"/>
          <p:cNvSpPr>
            <a:spLocks noChangeShapeType="1"/>
          </p:cNvSpPr>
          <p:nvPr/>
        </p:nvSpPr>
        <p:spPr bwMode="auto">
          <a:xfrm>
            <a:off x="2971800" y="211772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12"/>
          <p:cNvSpPr>
            <a:spLocks noChangeShapeType="1"/>
          </p:cNvSpPr>
          <p:nvPr/>
        </p:nvSpPr>
        <p:spPr bwMode="auto">
          <a:xfrm>
            <a:off x="6629400" y="21177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7" name="Text Box 13"/>
          <p:cNvSpPr txBox="1">
            <a:spLocks noChangeArrowheads="1"/>
          </p:cNvSpPr>
          <p:nvPr/>
        </p:nvSpPr>
        <p:spPr bwMode="auto">
          <a:xfrm>
            <a:off x="2895600" y="1736725"/>
            <a:ext cx="12954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Duration</a:t>
            </a:r>
          </a:p>
        </p:txBody>
      </p:sp>
      <p:sp>
        <p:nvSpPr>
          <p:cNvPr id="3088" name="Line 14"/>
          <p:cNvSpPr>
            <a:spLocks noChangeShapeType="1"/>
          </p:cNvSpPr>
          <p:nvPr/>
        </p:nvSpPr>
        <p:spPr bwMode="auto">
          <a:xfrm>
            <a:off x="6248400" y="310832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9" name="Text Box 15"/>
          <p:cNvSpPr txBox="1">
            <a:spLocks noChangeArrowheads="1"/>
          </p:cNvSpPr>
          <p:nvPr/>
        </p:nvSpPr>
        <p:spPr bwMode="auto">
          <a:xfrm>
            <a:off x="6172200" y="3108325"/>
            <a:ext cx="12954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EIFS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r>
              <a:rPr lang="en-US" sz="2000" b="0" dirty="0" smtClean="0"/>
              <a:t>In order to save power, an unintended STA may choose to check SIG field and/or MAC header (RA field) only, and skip the remaining portion of the frame; however, the STA cannot verify the correctness of the duration field and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policy field in MAC header</a:t>
            </a:r>
          </a:p>
          <a:p>
            <a:r>
              <a:rPr lang="en-US" sz="2000" b="0" dirty="0" smtClean="0"/>
              <a:t>In some cases, an unintended STA can decode SIG field correctly, but cannot decode Data field</a:t>
            </a:r>
          </a:p>
          <a:p>
            <a:r>
              <a:rPr lang="en-US" sz="2000" b="0" dirty="0" smtClean="0"/>
              <a:t>For aforementioned cases, the STA has to apply EIFS rule; however, it might be unfair or insufficient to use EIFS because</a:t>
            </a:r>
          </a:p>
          <a:p>
            <a:pPr lvl="1"/>
            <a:r>
              <a:rPr lang="en-US" sz="1800" dirty="0" smtClean="0"/>
              <a:t>an MPDU/MMPDU may not have an </a:t>
            </a:r>
            <a:r>
              <a:rPr lang="en-US" sz="1800" dirty="0" err="1" smtClean="0"/>
              <a:t>Ack</a:t>
            </a:r>
            <a:endParaRPr lang="en-US" sz="1800" dirty="0" smtClean="0"/>
          </a:p>
          <a:p>
            <a:pPr lvl="1"/>
            <a:r>
              <a:rPr lang="en-US" sz="1800" dirty="0" smtClean="0"/>
              <a:t>EIFS accounts for the worse case </a:t>
            </a:r>
            <a:r>
              <a:rPr lang="en-US" sz="1800" dirty="0" err="1" smtClean="0"/>
              <a:t>Ack</a:t>
            </a:r>
            <a:r>
              <a:rPr lang="en-US" sz="1800" dirty="0" smtClean="0"/>
              <a:t> duration, which can be significant longer than the actual </a:t>
            </a:r>
            <a:r>
              <a:rPr lang="en-US" sz="1800" dirty="0" err="1" smtClean="0"/>
              <a:t>Ack</a:t>
            </a:r>
            <a:r>
              <a:rPr lang="en-US" sz="1800" dirty="0" smtClean="0"/>
              <a:t> duration</a:t>
            </a:r>
          </a:p>
          <a:p>
            <a:pPr lvl="1"/>
            <a:r>
              <a:rPr lang="en-US" sz="1800" dirty="0" smtClean="0"/>
              <a:t>EIFS protection may not be sufficient to protect a BA (32 bytes), which is much longer than an </a:t>
            </a:r>
            <a:r>
              <a:rPr lang="en-US" sz="1800" dirty="0" err="1" smtClean="0"/>
              <a:t>Ack</a:t>
            </a:r>
            <a:r>
              <a:rPr lang="en-US" sz="1800" dirty="0" smtClean="0"/>
              <a:t> (14 bytes)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proposal</a:t>
            </a: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1828800" y="2498725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SIG</a:t>
            </a: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2590800" y="2498725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MH</a:t>
            </a:r>
          </a:p>
        </p:txBody>
      </p:sp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3352800" y="2498725"/>
            <a:ext cx="2895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Data</a:t>
            </a:r>
          </a:p>
        </p:txBody>
      </p:sp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6400800" y="2498725"/>
            <a:ext cx="609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/>
              <a:t>Ack</a:t>
            </a:r>
          </a:p>
        </p:txBody>
      </p:sp>
      <p:sp>
        <p:nvSpPr>
          <p:cNvPr id="6153" name="Line 13"/>
          <p:cNvSpPr>
            <a:spLocks noChangeShapeType="1"/>
          </p:cNvSpPr>
          <p:nvPr/>
        </p:nvSpPr>
        <p:spPr bwMode="auto">
          <a:xfrm flipV="1">
            <a:off x="2209800" y="2057400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4"/>
          <p:cNvSpPr>
            <a:spLocks noChangeShapeType="1"/>
          </p:cNvSpPr>
          <p:nvPr/>
        </p:nvSpPr>
        <p:spPr bwMode="auto">
          <a:xfrm flipV="1">
            <a:off x="2209800" y="2041525"/>
            <a:ext cx="4419600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5"/>
          <p:cNvSpPr>
            <a:spLocks noChangeShapeType="1"/>
          </p:cNvSpPr>
          <p:nvPr/>
        </p:nvSpPr>
        <p:spPr bwMode="auto">
          <a:xfrm>
            <a:off x="6629400" y="20415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895600"/>
          </a:xfrm>
        </p:spPr>
        <p:txBody>
          <a:bodyPr/>
          <a:lstStyle/>
          <a:p>
            <a:r>
              <a:rPr lang="en-US" sz="2000" b="0" dirty="0" smtClean="0"/>
              <a:t>Add two-bit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Indication in SIG field to indicate whether an immediate response is requested right after the PPDU, and also the type of the response (e.g. 00: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; 01: BA; 10: No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; 11: reserved)</a:t>
            </a:r>
          </a:p>
          <a:p>
            <a:endParaRPr lang="en-US" sz="1800" b="0" dirty="0" smtClean="0"/>
          </a:p>
          <a:p>
            <a:r>
              <a:rPr lang="en-US" sz="2000" b="0" dirty="0" smtClean="0"/>
              <a:t>If a STA decodes the SIG correctly, but 1) decides to skip the remaining fields after SIG for power saving, or 2) is not able to decode /verify the MAC header, it can determine whether to defer medium access for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protection based on the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Indication in SIG</a:t>
            </a:r>
            <a:endParaRPr lang="en-US" sz="400" b="0" dirty="0" smtClean="0"/>
          </a:p>
          <a:p>
            <a:pPr lvl="1"/>
            <a:endParaRPr lang="en-US" sz="1600" b="0" dirty="0" smtClean="0"/>
          </a:p>
        </p:txBody>
      </p:sp>
      <p:sp>
        <p:nvSpPr>
          <p:cNvPr id="6157" name="Text Box 20"/>
          <p:cNvSpPr txBox="1">
            <a:spLocks noChangeArrowheads="1"/>
          </p:cNvSpPr>
          <p:nvPr/>
        </p:nvSpPr>
        <p:spPr bwMode="auto">
          <a:xfrm>
            <a:off x="2133600" y="1676400"/>
            <a:ext cx="18288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 smtClean="0"/>
              <a:t>Ack</a:t>
            </a:r>
            <a:r>
              <a:rPr lang="en-US" sz="1800" dirty="0" smtClean="0"/>
              <a:t> Indication</a:t>
            </a:r>
            <a:endParaRPr lang="en-US" sz="18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smtClean="0"/>
              <a:t>Ack protection based on duration field and EIFS is problematic</a:t>
            </a:r>
          </a:p>
          <a:p>
            <a:endParaRPr lang="en-US" b="0" smtClean="0"/>
          </a:p>
          <a:p>
            <a:r>
              <a:rPr lang="en-US" b="0" smtClean="0"/>
              <a:t>Early Ack indication in SIG field prvoides a relaible way for a receiving STA to decide whether to defer medium access in order to protect immediate Ack</a:t>
            </a:r>
          </a:p>
          <a:p>
            <a:pPr lvl="1"/>
            <a:r>
              <a:rPr lang="en-US" b="0" smtClean="0"/>
              <a:t>SIG is typically more </a:t>
            </a:r>
            <a:r>
              <a:rPr lang="en-US" b="0" dirty="0" smtClean="0"/>
              <a:t>reliable than MAC header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 err="1" smtClean="0"/>
              <a:t>Ack</a:t>
            </a:r>
            <a:r>
              <a:rPr lang="en-US" b="0" dirty="0" smtClean="0"/>
              <a:t> indication can be quickly verified by </a:t>
            </a:r>
            <a:r>
              <a:rPr lang="en-US" b="0" smtClean="0"/>
              <a:t>SIG CRC</a:t>
            </a:r>
            <a:endParaRPr lang="en-US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2-bit </a:t>
            </a:r>
            <a:r>
              <a:rPr lang="en-US" dirty="0" err="1" smtClean="0"/>
              <a:t>Ack</a:t>
            </a:r>
            <a:r>
              <a:rPr lang="en-US" dirty="0" smtClean="0"/>
              <a:t> Indication (00: </a:t>
            </a:r>
            <a:r>
              <a:rPr lang="en-US" dirty="0" err="1" smtClean="0"/>
              <a:t>Ack</a:t>
            </a:r>
            <a:r>
              <a:rPr lang="en-US" dirty="0" smtClean="0"/>
              <a:t>; 01: BA; 10: No </a:t>
            </a:r>
            <a:r>
              <a:rPr lang="en-US" dirty="0" err="1" smtClean="0"/>
              <a:t>Ack</a:t>
            </a:r>
            <a:r>
              <a:rPr lang="en-US" dirty="0" smtClean="0"/>
              <a:t>; 11: reserved) in SIG?</a:t>
            </a:r>
            <a:endParaRPr lang="en-US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4332</TotalTime>
  <Words>580</Words>
  <Application>Microsoft Office PowerPoint</Application>
  <PresentationFormat>On-screen Show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place presentation subject title text here]</vt:lpstr>
      <vt:lpstr>Microsoft Office Word 97 - 2003 Document</vt:lpstr>
      <vt:lpstr>Early Ack Indication</vt:lpstr>
      <vt:lpstr>Slide 2</vt:lpstr>
      <vt:lpstr>Ack protection in current 802.11</vt:lpstr>
      <vt:lpstr>Issues</vt:lpstr>
      <vt:lpstr>Our proposal</vt:lpstr>
      <vt:lpstr>Conclusions</vt:lpstr>
      <vt:lpstr>Straw poll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125</cp:revision>
  <cp:lastPrinted>2010-12-20T20:45:24Z</cp:lastPrinted>
  <dcterms:created xsi:type="dcterms:W3CDTF">2010-12-20T20:39:38Z</dcterms:created>
  <dcterms:modified xsi:type="dcterms:W3CDTF">2012-01-16T18:33:36Z</dcterms:modified>
</cp:coreProperties>
</file>