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57" r:id="rId3"/>
    <p:sldId id="286" r:id="rId4"/>
    <p:sldId id="258" r:id="rId5"/>
    <p:sldId id="284" r:id="rId6"/>
    <p:sldId id="285" r:id="rId7"/>
    <p:sldId id="283" r:id="rId8"/>
    <p:sldId id="270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78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88D7BB7B-4E27-45F5-ABFD-F64C07E036A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028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0037714-34C3-4750-91AB-D3E9DEF1F1A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7108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29654F9-BEFD-4664-90B1-843914CDE7C2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B51453B-38C9-4FB2-946F-679FC7768C66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61726" y="6475413"/>
            <a:ext cx="288219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8BC5EE5-55D3-4FDE-93E3-A5DBF7E0EA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585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549DE0C-3CCC-4E8F-9F3B-6F0991C8BB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711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2E3E99-40AA-4B45-8F9D-6FB17F9795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407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61726" y="6475413"/>
            <a:ext cx="288219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48E706A-34D9-4E8B-9B77-9B164A5C50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355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61726" y="6475413"/>
            <a:ext cx="288219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5C3C5A8-6D8F-4FA1-B507-8CC09007DF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83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B58D8D5-8412-4B72-9CE0-13EFB8306B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29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C87AB62-CC1C-4034-B9B8-2DB4C01E765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1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84782" y="6475413"/>
            <a:ext cx="295914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668F32B-DF98-4811-BCC6-4D639C6CD1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043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661726" y="6475413"/>
            <a:ext cx="288219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08988B6-CC35-4CC8-925D-363C352173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39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21BE02A-4CB0-4483-AA28-751ED160D3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959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EC08F15-05AA-4EB3-85E1-AD8029A4AA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552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4060" y="6475413"/>
            <a:ext cx="184986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F69AB436-6F0B-4D53-9D96-93F76EEBB43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802.11-12/</a:t>
            </a:r>
            <a:r>
              <a:rPr lang="en-US" sz="1800" b="1" dirty="0" smtClean="0">
                <a:effectLst/>
              </a:rPr>
              <a:t> 0101</a:t>
            </a:r>
            <a:r>
              <a:rPr lang="en-US" sz="1800" b="1" dirty="0" smtClean="0"/>
              <a:t>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January 2012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94060" y="6475413"/>
            <a:ext cx="1849865" cy="184666"/>
          </a:xfrm>
        </p:spPr>
        <p:txBody>
          <a:bodyPr/>
          <a:lstStyle/>
          <a:p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5C0982D-44AF-44FB-8F72-FA11D3780198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On the Suitability of Repetition for 802.11ah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39888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2012-01-17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543944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7927600"/>
              </p:ext>
            </p:extLst>
          </p:nvPr>
        </p:nvGraphicFramePr>
        <p:xfrm>
          <a:off x="773509" y="3074963"/>
          <a:ext cx="7254875" cy="215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5" name="Document" r:id="rId5" imgW="8524969" imgH="2534496" progId="Word.Document.8">
                  <p:embed/>
                </p:oleObj>
              </mc:Choice>
              <mc:Fallback>
                <p:oleObj name="Document" r:id="rId5" imgW="8524969" imgH="2534496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3509" y="3074963"/>
                        <a:ext cx="7254875" cy="2154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94060" y="6475413"/>
            <a:ext cx="1849865" cy="184666"/>
          </a:xfrm>
        </p:spPr>
        <p:txBody>
          <a:bodyPr/>
          <a:lstStyle/>
          <a:p>
            <a:r>
              <a:rPr lang="en-US" dirty="0" smtClean="0"/>
              <a:t>, </a:t>
            </a:r>
            <a:r>
              <a:rPr lang="en-US" dirty="0"/>
              <a:t>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B1219D0-ADC4-4F62-90A9-C4B4C02BB485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We present results on channel coherence times under low</a:t>
            </a:r>
          </a:p>
          <a:p>
            <a:pPr>
              <a:buFontTx/>
              <a:buNone/>
            </a:pPr>
            <a:r>
              <a:rPr lang="en-US" dirty="0" smtClean="0"/>
              <a:t>mobility. Our results suggest that repetition schemes may</a:t>
            </a:r>
          </a:p>
          <a:p>
            <a:pPr>
              <a:buFontTx/>
              <a:buNone/>
            </a:pPr>
            <a:r>
              <a:rPr lang="en-US" dirty="0" smtClean="0"/>
              <a:t>not be applicable under low mobility sensor applications.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94060" y="6475413"/>
            <a:ext cx="1849865" cy="184666"/>
          </a:xfrm>
        </p:spPr>
        <p:txBody>
          <a:bodyPr/>
          <a:lstStyle/>
          <a:p>
            <a:r>
              <a:rPr lang="en-US" dirty="0" smtClean="0"/>
              <a:t>, </a:t>
            </a:r>
            <a:r>
              <a:rPr lang="en-US" dirty="0"/>
              <a:t>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916832"/>
            <a:ext cx="8712968" cy="4392488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 smtClean="0"/>
              <a:t>Repetition is a simple scheme to provide error correction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Repeat a message to be transmitted over the channel multiple times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Hope that the channel will not corrupt in the same way all repeated messages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Increase the energy per symbol repeated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 smtClean="0"/>
              <a:t>Under </a:t>
            </a:r>
            <a:r>
              <a:rPr lang="en-US" sz="2000" dirty="0" err="1" smtClean="0"/>
              <a:t>i.i.d</a:t>
            </a:r>
            <a:r>
              <a:rPr lang="en-US" sz="2000" dirty="0" smtClean="0"/>
              <a:t>. Rayleigh fading repetition has time diversity gains </a:t>
            </a:r>
            <a:endParaRPr lang="en-US" sz="1600" dirty="0" smtClean="0"/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Repetition was suggested in e.g., [1], [2], [3</a:t>
            </a:r>
            <a:r>
              <a:rPr lang="en-US" sz="2000" dirty="0" smtClean="0"/>
              <a:t>], </a:t>
            </a:r>
            <a:r>
              <a:rPr lang="en-US" sz="2000" dirty="0"/>
              <a:t>to increase the range in 802.11ah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 smtClean="0"/>
              <a:t>In [3] several methods of repetition in the frequency or time domain were proposed for 802.11ah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endParaRPr lang="en-US" sz="2000" dirty="0" smtClean="0"/>
          </a:p>
          <a:p>
            <a:pPr>
              <a:lnSpc>
                <a:spcPct val="120000"/>
              </a:lnSpc>
              <a:spcBef>
                <a:spcPct val="0"/>
              </a:spcBef>
            </a:pPr>
            <a:endParaRPr lang="en-US" dirty="0" smtClean="0"/>
          </a:p>
          <a:p>
            <a:pPr lvl="1">
              <a:lnSpc>
                <a:spcPct val="120000"/>
              </a:lnSpc>
              <a:spcBef>
                <a:spcPct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64767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94060" y="6475413"/>
            <a:ext cx="1849865" cy="184666"/>
          </a:xfrm>
        </p:spPr>
        <p:txBody>
          <a:bodyPr/>
          <a:lstStyle/>
          <a:p>
            <a:r>
              <a:rPr lang="en-US" dirty="0" smtClean="0"/>
              <a:t>, </a:t>
            </a:r>
            <a:r>
              <a:rPr lang="en-US" dirty="0"/>
              <a:t>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pitchFamily="34" charset="-128"/>
              </a:rPr>
              <a:t>Simulation Parameters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50696" cy="4544144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ja-JP" dirty="0" smtClean="0">
                <a:ea typeface="ＭＳ Ｐゴシック" pitchFamily="34" charset="-128"/>
              </a:rPr>
              <a:t>Rayleigh fading (NLOS scenario)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ja-JP" dirty="0" smtClean="0">
                <a:ea typeface="ＭＳ Ｐゴシック" pitchFamily="34" charset="-128"/>
              </a:rPr>
              <a:t>Jakes Doppler Spectrum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ja-JP" dirty="0" smtClean="0">
                <a:ea typeface="ＭＳ Ｐゴシック" pitchFamily="34" charset="-128"/>
              </a:rPr>
              <a:t>Exponentially decaying delay profile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ja-JP" dirty="0" smtClean="0">
                <a:ea typeface="ＭＳ Ｐゴシック" pitchFamily="34" charset="-128"/>
              </a:rPr>
              <a:t>Carrier frequency 900 MHz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FF0000"/>
                </a:solidFill>
                <a:ea typeface="ＭＳ Ｐゴシック" pitchFamily="34" charset="-128"/>
              </a:rPr>
              <a:t>Scenarios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latin typeface="Verdana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629241"/>
              </p:ext>
            </p:extLst>
          </p:nvPr>
        </p:nvGraphicFramePr>
        <p:xfrm>
          <a:off x="2699792" y="4005064"/>
          <a:ext cx="6048673" cy="23762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4433"/>
                <a:gridCol w="887563"/>
                <a:gridCol w="2096677"/>
              </a:tblGrid>
              <a:tr h="8008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Scenario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RMS DS [ns]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Coherence bandwidth (50% correlation) [MHz]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73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Indoor Hotspot (TGn B)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73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Urban Micro (</a:t>
                      </a:r>
                      <a:r>
                        <a:rPr lang="en-US" sz="1100" dirty="0" err="1">
                          <a:effectLst/>
                        </a:rPr>
                        <a:t>TGn</a:t>
                      </a:r>
                      <a:r>
                        <a:rPr lang="en-US" sz="1100" dirty="0">
                          <a:effectLst/>
                        </a:rPr>
                        <a:t> D)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008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Urban Micro Outdoor-to-Indoor (TGn E)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94060" y="6475413"/>
            <a:ext cx="1849865" cy="184666"/>
          </a:xfrm>
        </p:spPr>
        <p:txBody>
          <a:bodyPr/>
          <a:lstStyle/>
          <a:p>
            <a:r>
              <a:rPr lang="en-US" dirty="0" smtClean="0"/>
              <a:t>, </a:t>
            </a:r>
            <a:r>
              <a:rPr lang="en-US" dirty="0"/>
              <a:t>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5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pitchFamily="34" charset="-128"/>
              </a:rPr>
              <a:t>Simulation Results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784"/>
            <a:ext cx="8494712" cy="4824536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ja-JP" dirty="0" smtClean="0">
                <a:ea typeface="ＭＳ Ｐゴシック" pitchFamily="34" charset="-128"/>
              </a:rPr>
              <a:t>At 1 MHz and 2 MHz the frequency correlation is at least 0.5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ja-JP" dirty="0" smtClean="0">
                <a:ea typeface="ＭＳ Ｐゴシック" pitchFamily="34" charset="-128"/>
              </a:rPr>
              <a:t>Channel is not frequency selective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ja-JP" dirty="0" smtClean="0">
                <a:ea typeface="ＭＳ Ｐゴシック" pitchFamily="34" charset="-128"/>
              </a:rPr>
              <a:t>Repetition in frequency will not gain from frequency selectivity (gains merely from doubling energy per symbol)</a:t>
            </a:r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212976"/>
            <a:ext cx="4410888" cy="33061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206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94060" y="6475413"/>
            <a:ext cx="1849865" cy="184666"/>
          </a:xfrm>
        </p:spPr>
        <p:txBody>
          <a:bodyPr/>
          <a:lstStyle/>
          <a:p>
            <a:r>
              <a:rPr lang="en-US" dirty="0" smtClean="0"/>
              <a:t>, </a:t>
            </a:r>
            <a:r>
              <a:rPr lang="en-US" dirty="0"/>
              <a:t>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6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pitchFamily="34" charset="-128"/>
              </a:rPr>
              <a:t>Simulation Results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8494712" cy="4824536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ja-JP" dirty="0" smtClean="0">
                <a:ea typeface="ＭＳ Ｐゴシック" pitchFamily="34" charset="-128"/>
              </a:rPr>
              <a:t>The channel correlation up to 10ms for low mobility is high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ja-JP" dirty="0" smtClean="0">
                <a:ea typeface="ＭＳ Ｐゴシック" pitchFamily="34" charset="-128"/>
              </a:rPr>
              <a:t>For mobility of 3 km/h the channel coherence time is 71ms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ja-JP" dirty="0" smtClean="0">
                <a:ea typeface="ＭＳ Ｐゴシック" pitchFamily="34" charset="-128"/>
              </a:rPr>
              <a:t>Repeated symbols will face the same channel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altLang="ja-JP" dirty="0" smtClean="0">
                <a:ea typeface="ＭＳ Ｐゴシック" pitchFamily="34" charset="-128"/>
              </a:rPr>
              <a:t>Gains only from doubling energy per symbol </a:t>
            </a:r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212976"/>
            <a:ext cx="4410888" cy="330619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896373"/>
              </p:ext>
            </p:extLst>
          </p:nvPr>
        </p:nvGraphicFramePr>
        <p:xfrm>
          <a:off x="1331640" y="3933057"/>
          <a:ext cx="3312368" cy="21602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0927"/>
                <a:gridCol w="1961441"/>
              </a:tblGrid>
              <a:tr h="5536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Velocity [km/h]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Coherence time (50% correlation) [ms]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77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77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77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77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77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77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5850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94060" y="6475413"/>
            <a:ext cx="1849865" cy="184666"/>
          </a:xfrm>
        </p:spPr>
        <p:txBody>
          <a:bodyPr/>
          <a:lstStyle/>
          <a:p>
            <a:r>
              <a:rPr lang="en-US" dirty="0" smtClean="0"/>
              <a:t>, </a:t>
            </a:r>
            <a:r>
              <a:rPr lang="en-US" dirty="0"/>
              <a:t>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7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916832"/>
            <a:ext cx="8350696" cy="4392488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 smtClean="0"/>
              <a:t>Our simulations showed that under low mobility the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Channel is not frequency selective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Channel coherence time is much larger than the expected duration of a transmission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Repetition can only benefit from doubling energy/symbol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3dB requirement is based on very particular measurements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Cannot guarantee that coverage problems would not happen in real life.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Repetition doubles transmission time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Negative hit for energy consumption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Investigate further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The needed supported path loss with expected TX powers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Other techniques beyond repetition</a:t>
            </a:r>
            <a:r>
              <a:rPr lang="en-US" smtClean="0"/>
              <a:t>; e.g. Multi-hop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31244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94060" y="6475413"/>
            <a:ext cx="1849865" cy="184666"/>
          </a:xfrm>
        </p:spPr>
        <p:txBody>
          <a:bodyPr/>
          <a:lstStyle/>
          <a:p>
            <a:r>
              <a:rPr lang="en-US" dirty="0" smtClean="0"/>
              <a:t>, </a:t>
            </a:r>
            <a:r>
              <a:rPr lang="en-US" dirty="0"/>
              <a:t>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B5F7269-AAC5-4090-A20F-46EB65B37A3D}" type="slidenum">
              <a:rPr lang="en-US"/>
              <a:pPr/>
              <a:t>8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981200"/>
            <a:ext cx="9142784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[1] </a:t>
            </a:r>
            <a:r>
              <a:rPr lang="en-US" dirty="0" smtClean="0"/>
              <a:t>11-11-0035-01-00ah-coverage-extension-for-ieee80211ah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[2</a:t>
            </a:r>
            <a:r>
              <a:rPr lang="en-US" dirty="0"/>
              <a:t>] 11-11-1482-02-00ah-preamble-format-for-1-mhz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[3</a:t>
            </a:r>
            <a:r>
              <a:rPr lang="en-US" dirty="0"/>
              <a:t>] </a:t>
            </a:r>
            <a:r>
              <a:rPr lang="en-US" dirty="0" smtClean="0"/>
              <a:t>11-11-1490-01-00ah-repetition-schemes-for-tgah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1314</TotalTime>
  <Words>478</Words>
  <Application>Microsoft Office PowerPoint</Application>
  <PresentationFormat>On-screen Show (4:3)</PresentationFormat>
  <Paragraphs>107</Paragraphs>
  <Slides>8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802-11-Submission</vt:lpstr>
      <vt:lpstr>Document</vt:lpstr>
      <vt:lpstr>On the Suitability of Repetition for 802.11ah</vt:lpstr>
      <vt:lpstr>Abstract</vt:lpstr>
      <vt:lpstr>Motivation</vt:lpstr>
      <vt:lpstr>Simulation Parameters</vt:lpstr>
      <vt:lpstr>Simulation Results</vt:lpstr>
      <vt:lpstr>Simulation Results</vt:lpstr>
      <vt:lpstr>Conclusions</vt:lpstr>
      <vt:lpstr>References</vt:lpstr>
    </vt:vector>
  </TitlesOfParts>
  <Company>Renesas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Pantelidou Anna</dc:creator>
  <cp:lastModifiedBy>Pantelidou Anna</cp:lastModifiedBy>
  <cp:revision>53</cp:revision>
  <cp:lastPrinted>1998-02-10T13:28:06Z</cp:lastPrinted>
  <dcterms:created xsi:type="dcterms:W3CDTF">2012-01-09T09:44:15Z</dcterms:created>
  <dcterms:modified xsi:type="dcterms:W3CDTF">2012-01-17T16:44:36Z</dcterms:modified>
</cp:coreProperties>
</file>